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834" autoAdjust="0"/>
  </p:normalViewPr>
  <p:slideViewPr>
    <p:cSldViewPr>
      <p:cViewPr>
        <p:scale>
          <a:sx n="81" d="100"/>
          <a:sy n="81" d="100"/>
        </p:scale>
        <p:origin x="1110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03042-39C6-4945-B003-940AEC66EB2E}" type="datetimeFigureOut">
              <a:rPr lang="zh-TW" altLang="en-US" smtClean="0"/>
              <a:t>2021/11/2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2734B-6C23-4170-A57D-F72A1636AE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3105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低碳生活我最行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我是環保小尖兵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3320988"/>
            <a:ext cx="4678690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902282"/>
      </p:ext>
    </p:extLst>
  </p:cSld>
  <p:clrMapOvr>
    <a:masterClrMapping/>
  </p:clrMapOvr>
  <p:transition spd="slow" advTm="1000">
    <p:wheel spokes="1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低碳生活的重要性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大量二氧化碳導致氣溫上升，讓地球發燒</a:t>
            </a:r>
          </a:p>
          <a:p>
            <a:r>
              <a:rPr lang="zh-TW" altLang="en-US" b="0" i="0" u="none" strike="noStrike" kern="100" baseline="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唯有實行低碳生活，減少二氧化碳排放，才能為地球降溫，帶來健康的環境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3" y="3501008"/>
            <a:ext cx="6424755" cy="280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5478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1000">
        <p15:prstTrans prst="fracture"/>
        <p:sndAc>
          <p:stSnd>
            <p:snd r:embed="rId2" name="camera.wav"/>
          </p:stSnd>
        </p:sndAc>
      </p:transition>
    </mc:Choice>
    <mc:Fallback>
      <p:transition spd="slow" advTm="1000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6800" y="348795"/>
            <a:ext cx="8077200" cy="1143000"/>
          </a:xfrm>
        </p:spPr>
        <p:txBody>
          <a:bodyPr/>
          <a:lstStyle/>
          <a:p>
            <a:r>
              <a:rPr lang="zh-TW" altLang="en-US" b="1" i="0" u="none" strike="noStrike" kern="100" baseline="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低碳飲食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選用國產及當季的食物</a:t>
            </a:r>
          </a:p>
          <a:p>
            <a:r>
              <a:rPr lang="zh-TW" altLang="en-US" b="0" i="0" u="none" strike="noStrike" kern="100" baseline="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選購有合格標章的農產品</a:t>
            </a:r>
          </a:p>
          <a:p>
            <a:r>
              <a:rPr lang="zh-TW" altLang="en-US" b="0" i="0" u="none" strike="noStrike" kern="100" baseline="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自備餐具及保溫杯、水壺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6504" y="3501008"/>
            <a:ext cx="2621212" cy="208823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750" y="2060848"/>
            <a:ext cx="2366518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47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1000">
        <p14:gallery dir="l"/>
        <p:sndAc>
          <p:stSnd>
            <p:snd r:embed="rId2" name="breeze.wav"/>
          </p:stSnd>
        </p:sndAc>
      </p:transition>
    </mc:Choice>
    <mc:Fallback>
      <p:transition spd="slow" advTm="100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43608" y="206584"/>
            <a:ext cx="7795592" cy="1143000"/>
          </a:xfrm>
        </p:spPr>
        <p:txBody>
          <a:bodyPr/>
          <a:lstStyle/>
          <a:p>
            <a:r>
              <a:rPr lang="zh-TW" altLang="en-US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低碳用電</a:t>
            </a:r>
            <a:endParaRPr lang="zh-TW" altLang="en-US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dirty="0" smtClean="0"/>
              <a:t>隨手關燈、拔掉不需使用的插頭</a:t>
            </a:r>
          </a:p>
          <a:p>
            <a:r>
              <a:rPr lang="zh-TW" altLang="en-US" b="0" i="0" u="none" strike="noStrike" kern="100" baseline="0" dirty="0" smtClean="0"/>
              <a:t>選購貼有省電標章的產品</a:t>
            </a:r>
          </a:p>
          <a:p>
            <a:r>
              <a:rPr lang="zh-TW" altLang="en-US" b="0" i="0" u="none" strike="noStrike" kern="100" baseline="0" dirty="0" smtClean="0"/>
              <a:t>冷氣溫度控制在</a:t>
            </a:r>
            <a:r>
              <a:rPr lang="en-US" altLang="zh-TW" b="0" i="0" u="none" strike="noStrike" kern="100" baseline="0" dirty="0" smtClean="0"/>
              <a:t>26~28</a:t>
            </a:r>
            <a:r>
              <a:rPr lang="zh-TW" altLang="en-US" b="0" i="0" u="none" strike="noStrike" kern="100" baseline="0" dirty="0" smtClean="0"/>
              <a:t>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3501008"/>
            <a:ext cx="2151632" cy="230425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9" y="2101432"/>
            <a:ext cx="2581352" cy="2047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579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1000">
        <p14:flash/>
        <p:sndAc>
          <p:stSnd>
            <p:snd r:embed="rId2" name="laser.wav"/>
          </p:stSnd>
        </p:sndAc>
      </p:transition>
    </mc:Choice>
    <mc:Fallback>
      <p:transition spd="slow" advTm="100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低碳旅行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住宿旅館時，自備盥洗用品，續住不更換床單、毛巾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優先選擇有認證的環保旅店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1" y="3284984"/>
            <a:ext cx="5208327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963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1000">
        <p14:ripple/>
        <p:sndAc>
          <p:stSnd>
            <p:snd r:embed="rId2" name="bomb.wav"/>
          </p:stSnd>
        </p:sndAc>
      </p:transition>
    </mc:Choice>
    <mc:Fallback>
      <p:transition spd="slow" advTm="100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低碳交通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多走路或搭乘大眾運輸工具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租借</a:t>
            </a:r>
            <a:r>
              <a:rPr lang="en-US" altLang="zh-TW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YouBike</a:t>
            </a:r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 微笑單車，健康又環保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停車熄火，減少空氣污染，節省油耗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3429000"/>
            <a:ext cx="5006222" cy="269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971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Tm="1000">
        <p14:switch dir="r"/>
        <p:sndAc>
          <p:stSnd>
            <p:snd r:embed="rId2" name="coin.wav"/>
          </p:stSnd>
        </p:sndAc>
      </p:transition>
    </mc:Choice>
    <mc:Fallback>
      <p:transition spd="slow" advTm="1000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4波形範本 [唯讀]" id="{C70B9BF7-84ED-43E9-B11C-7CC2492099FA}" vid="{25AF853B-B895-4502-A2BE-5446F9B6C44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40534</Template>
  <TotalTime>0</TotalTime>
  <Words>147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5" baseType="lpstr">
      <vt:lpstr>清松手寫體1</vt:lpstr>
      <vt:lpstr>清松手寫體2</vt:lpstr>
      <vt:lpstr>新細明體</vt:lpstr>
      <vt:lpstr>Arial</vt:lpstr>
      <vt:lpstr>Calibri</vt:lpstr>
      <vt:lpstr>Calibri Light</vt:lpstr>
      <vt:lpstr>Georgia</vt:lpstr>
      <vt:lpstr>Times New Roman</vt:lpstr>
      <vt:lpstr>訓練</vt:lpstr>
      <vt:lpstr>低碳生活我最行</vt:lpstr>
      <vt:lpstr>低碳生活的重要性</vt:lpstr>
      <vt:lpstr>低碳飲食</vt:lpstr>
      <vt:lpstr>低碳用電</vt:lpstr>
      <vt:lpstr>低碳旅行</vt:lpstr>
      <vt:lpstr>低碳交通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2021-11-02T03:42:22Z</dcterms:created>
  <dcterms:modified xsi:type="dcterms:W3CDTF">2021-11-02T04:03:48Z</dcterms:modified>
</cp:coreProperties>
</file>