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FF"/>
    <a:srgbClr val="CCFFCC"/>
    <a:srgbClr val="FF0000"/>
    <a:srgbClr val="009ED6"/>
    <a:srgbClr val="000000"/>
    <a:srgbClr val="FF9900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834" autoAdjust="0"/>
  </p:normalViewPr>
  <p:slideViewPr>
    <p:cSldViewPr>
      <p:cViewPr>
        <p:scale>
          <a:sx n="81" d="100"/>
          <a:sy n="81" d="100"/>
        </p:scale>
        <p:origin x="111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071658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9"/>
            <a:ext cx="9144000" cy="68564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1556793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2636912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1A04-34A5-4259-9B29-2D8242D421C2}" type="datetimeFigureOut">
              <a:rPr lang="zh-TW" altLang="en-US" smtClean="0"/>
              <a:t>2021/11/2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2F87-0084-4101-85C8-3C1A7365F6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2205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"/>
            <a:ext cx="9144000" cy="1284025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1"/>
            <a:ext cx="9071659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61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99792" y="1484784"/>
            <a:ext cx="6085656" cy="936103"/>
          </a:xfrm>
        </p:spPr>
        <p:txBody>
          <a:bodyPr/>
          <a:lstStyle/>
          <a:p>
            <a:r>
              <a:rPr lang="zh-TW" altLang="en-US" b="1" i="0" u="none" strike="noStrike" kern="100" baseline="0" dirty="0" smtClean="0">
                <a:solidFill>
                  <a:srgbClr val="FF990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低碳生活我最行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600" b="0" i="0" u="none" strike="noStrike" kern="100" baseline="0" dirty="0" smtClean="0">
                <a:solidFill>
                  <a:srgbClr val="000000"/>
                </a:solidFill>
                <a:latin typeface="Calibri" panose="020F0502020204030204" pitchFamily="34" charset="0"/>
                <a:ea typeface="新細明體" panose="02020500000000000000" pitchFamily="18" charset="-120"/>
              </a:rPr>
              <a:t>我是</a:t>
            </a:r>
            <a:r>
              <a:rPr lang="zh-TW" altLang="en-US" sz="3600" kern="100" dirty="0">
                <a:solidFill>
                  <a:srgbClr val="000000"/>
                </a:solidFill>
                <a:latin typeface="Calibri" panose="020F0502020204030204" pitchFamily="34" charset="0"/>
              </a:rPr>
              <a:t>環保小尖兵</a:t>
            </a:r>
            <a:endParaRPr lang="zh-TW" altLang="en-US" sz="3600" b="0" i="0" u="none" strike="noStrike" kern="100" baseline="0" dirty="0" smtClean="0">
              <a:solidFill>
                <a:srgbClr val="00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501008"/>
            <a:ext cx="5931706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415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3000">
        <p:blinds dir="vert"/>
        <p:sndAc>
          <p:stSnd>
            <p:snd r:embed="rId2" name="push.wav"/>
          </p:stSnd>
        </p:sndAc>
      </p:transition>
    </mc:Choice>
    <mc:Fallback>
      <p:transition spd="slow" advTm="3000">
        <p:blinds dir="vert"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solidFill>
                  <a:srgbClr val="009ED6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低碳生活的重要性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{"/>
            </a:pPr>
            <a:r>
              <a:rPr lang="zh-TW" altLang="en-US" sz="3200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大量二氧化碳導致氣溫上升，讓地球發燒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"/>
            </a:pPr>
            <a:r>
              <a:rPr lang="zh-TW" altLang="en-US" sz="3200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唯有實行低碳生活，減少二氧化碳排放，才能為地球降溫，帶來健康的環境</a:t>
            </a:r>
            <a:endParaRPr lang="zh-TW" altLang="en-US" sz="3200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3429000"/>
            <a:ext cx="6076382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6747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00">
        <p:checker/>
        <p:sndAc>
          <p:stSnd>
            <p:snd r:embed="rId2" name="breeze.wav"/>
          </p:stSnd>
        </p:sndAc>
      </p:transition>
    </mc:Choice>
    <mc:Fallback>
      <p:transition spd="slow" advTm="3000">
        <p:checker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solidFill>
                  <a:srgbClr val="FF0000"/>
                </a:solidFill>
                <a:latin typeface="Calibri Light" panose="020F0302020204030204" pitchFamily="34" charset="0"/>
                <a:ea typeface="新細明體" panose="02020500000000000000" pitchFamily="18" charset="-120"/>
              </a:rPr>
              <a:t>低碳飲食</a:t>
            </a:r>
            <a:endParaRPr lang="zh-TW" altLang="en-US" b="1" i="0" u="none" strike="noStrike" kern="100" baseline="0" dirty="0" smtClean="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{"/>
            </a:pPr>
            <a:r>
              <a:rPr lang="zh-TW" altLang="en-US" sz="3200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選用國產及當季的食物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{"/>
            </a:pPr>
            <a:r>
              <a:rPr lang="zh-TW" altLang="en-US" sz="3200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選購有合格標章的農產品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{"/>
            </a:pPr>
            <a:r>
              <a:rPr lang="zh-TW" altLang="en-US" sz="3200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自備餐具及保溫杯、水壺</a:t>
            </a:r>
            <a:endParaRPr lang="zh-TW" altLang="en-US" sz="3200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536008"/>
            <a:ext cx="3251241" cy="259015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916832"/>
            <a:ext cx="2777901" cy="2620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6601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3000">
        <p15:prstTrans prst="drape"/>
        <p:sndAc>
          <p:stSnd>
            <p:snd r:embed="rId2" name="camera.wav"/>
          </p:stSnd>
        </p:sndAc>
      </p:transition>
    </mc:Choice>
    <mc:Fallback>
      <p:transition spd="slow" advTm="3000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solidFill>
                  <a:schemeClr val="accent6">
                    <a:lumMod val="75000"/>
                  </a:schemeClr>
                </a:solidFill>
                <a:latin typeface="Calibri Light" panose="020F0302020204030204" pitchFamily="34" charset="0"/>
                <a:ea typeface="新細明體" panose="02020500000000000000" pitchFamily="18" charset="-120"/>
              </a:rPr>
              <a:t>低碳用電</a:t>
            </a:r>
            <a:endParaRPr lang="zh-TW" altLang="en-US" b="1" i="0" u="none" strike="noStrike" kern="100" baseline="0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隨手關燈、拔掉不需使用的插頭</a:t>
            </a:r>
          </a:p>
          <a:p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選購貼有省電標章的產品</a:t>
            </a:r>
          </a:p>
          <a:p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冷氣溫度控制在</a:t>
            </a:r>
            <a:r>
              <a:rPr lang="en-US" altLang="zh-TW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26~28</a:t>
            </a: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℃</a:t>
            </a:r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8143" y="2780928"/>
            <a:ext cx="3312368" cy="278277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3356992"/>
            <a:ext cx="2919297" cy="3126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4585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">
        <p15:prstTrans prst="pageCurlDouble"/>
        <p:sndAc>
          <p:stSnd>
            <p:snd r:embed="rId2" name="voltage.wav"/>
          </p:stSnd>
        </p:sndAc>
      </p:transition>
    </mc:Choice>
    <mc:Fallback>
      <p:transition spd="slow" advTm="3000">
        <p:fade/>
        <p:sndAc>
          <p:stSnd>
            <p:snd r:embed="rId2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solidFill>
                  <a:srgbClr val="CCFFCC"/>
                </a:solidFill>
                <a:latin typeface="Calibri Light" panose="020F0302020204030204" pitchFamily="34" charset="0"/>
                <a:ea typeface="新細明體" panose="02020500000000000000" pitchFamily="18" charset="-120"/>
              </a:rPr>
              <a:t>低碳旅行</a:t>
            </a:r>
            <a:endParaRPr lang="zh-TW" altLang="en-US" b="1" i="0" u="none" strike="noStrike" kern="100" baseline="0" dirty="0" smtClean="0">
              <a:solidFill>
                <a:srgbClr val="CCFFCC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住宿旅館時，自備盥洗用品，續住不更換床單、毛巾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優先選擇有認證的環保旅店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3429000"/>
            <a:ext cx="6221058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7034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">
        <p15:prstTrans prst="airplane"/>
        <p:sndAc>
          <p:stSnd>
            <p:snd r:embed="rId2" name="chimes.wav"/>
          </p:stSnd>
        </p:sndAc>
      </p:transition>
    </mc:Choice>
    <mc:Fallback>
      <p:transition spd="slow" advTm="300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solidFill>
                  <a:srgbClr val="FF00FF"/>
                </a:solidFill>
                <a:latin typeface="Calibri Light" panose="020F0302020204030204" pitchFamily="34" charset="0"/>
                <a:ea typeface="新細明體" panose="02020500000000000000" pitchFamily="18" charset="-120"/>
              </a:rPr>
              <a:t>低碳交通</a:t>
            </a:r>
            <a:endParaRPr lang="zh-TW" altLang="en-US" b="1" i="0" u="none" strike="noStrike" kern="100" baseline="0" dirty="0" smtClean="0">
              <a:solidFill>
                <a:srgbClr val="FF00FF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多走路或搭乘大眾運輸工具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租借</a:t>
            </a:r>
            <a:r>
              <a:rPr lang="en-US" altLang="zh-TW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YouBike</a:t>
            </a:r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 微笑單車，健康又環保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停車熄火，減少空氣污染，節省油耗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3212976"/>
            <a:ext cx="6480720" cy="3491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45675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  <p:sndAc>
          <p:stSnd>
            <p:snd r:embed="rId2" name="drumroll.wav"/>
          </p:stSnd>
        </p:sndAc>
      </p:transition>
    </mc:Choice>
    <mc:Fallback>
      <p:transition spd="slow" advTm="3000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4波形範本 [唯讀]" id="{ABB30788-518C-43C4-987E-2961EEB219FC}" vid="{A22F9D78-2246-4322-8D37-5BD02915477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40533</Template>
  <TotalTime>0</TotalTime>
  <Words>147</Words>
  <Application>Microsoft Office PowerPoint</Application>
  <PresentationFormat>如螢幕大小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5" baseType="lpstr">
      <vt:lpstr>文鼎超圓</vt:lpstr>
      <vt:lpstr>新細明體</vt:lpstr>
      <vt:lpstr>Arial</vt:lpstr>
      <vt:lpstr>Calibri</vt:lpstr>
      <vt:lpstr>Calibri Light</vt:lpstr>
      <vt:lpstr>Georgia</vt:lpstr>
      <vt:lpstr>Times New Roman</vt:lpstr>
      <vt:lpstr>Wingdings</vt:lpstr>
      <vt:lpstr>訓練</vt:lpstr>
      <vt:lpstr>低碳生活我最行</vt:lpstr>
      <vt:lpstr>低碳生活的重要性</vt:lpstr>
      <vt:lpstr>低碳飲食</vt:lpstr>
      <vt:lpstr>低碳用電</vt:lpstr>
      <vt:lpstr>低碳旅行</vt:lpstr>
      <vt:lpstr>低碳交通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2021-11-02T03:37:13Z</dcterms:created>
  <dcterms:modified xsi:type="dcterms:W3CDTF">2021-11-02T04:02:50Z</dcterms:modified>
</cp:coreProperties>
</file>