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300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32C5D79-E691-4B51-88CB-C0A16ECEC709}" type="datetimeFigureOut">
              <a:rPr lang="en-US" altLang="zh-TW" smtClean="0"/>
              <a:t>12/21/2021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E037FB0-595B-40EF-A0BA-20862A72C3E0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D550A96-7895-4775-80EE-AA77FEB2A3F9}" type="datetimeFigureOut">
              <a:t>2021/12/21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94165F4-379C-44F2-8E89-DB43904FE8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 latinLnBrk="0">
              <a:defRPr lang="zh-TW" sz="6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 latinLnBrk="0">
              <a:buNone/>
              <a:defRPr lang="zh-TW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latinLnBrk="0">
              <a:defRPr lang="zh-TW"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t>2021/12/21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t>2021/12/21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t>2021/12/21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t>2021/12/21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14" name="手繪多邊形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5" name="手繪多邊形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6" name="手繪多邊形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7" name="手繪多邊形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8" name="手繪多邊形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9" name="手繪多邊形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0" name="手繪多邊形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1" name="手繪多邊形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2" name="手繪多邊形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3" name="手繪多邊形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4" name="手繪多邊形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5" name="手繪多邊形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6" name="手繪多邊形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7" name="手繪多邊形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8" name="手繪多邊形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9" name="手繪多邊形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0" name="手繪多邊形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1" name="手繪多邊形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2" name="手繪多邊形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33" name="手繪多邊形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4" name="手繪多邊形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5" name="手繪多邊形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36" name="手繪多邊形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7" name="手繪多邊形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8" name="手繪多邊形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9" name="手繪多邊形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0" name="手繪多邊形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1" name="手繪多邊形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2" name="手繪多邊形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3" name="手繪多邊形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4" name="手繪多邊形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5" name="手繪多邊形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6" name="手繪多邊形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7" name="手繪多邊形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8" name="手繪多邊形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9" name="手繪多邊形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0" name="手繪多邊形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1" name="手繪多邊形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2" name="手繪多邊形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3" name="手繪多邊形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4" name="手繪多邊形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5" name="手繪多邊形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6" name="手繪多邊形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7" name="手繪多邊形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8" name="手繪多邊形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9" name="手繪多邊形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0" name="手繪多邊形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1" name="手繪多邊形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2" name="手繪多邊形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63" name="手繪多邊形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</p:grpSp>
        </p:grpSp>
        <p:sp>
          <p:nvSpPr>
            <p:cNvPr id="10" name="手繪多邊形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 latinLnBrk="0">
              <a:defRPr lang="zh-TW"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68" name="圖片版面配置區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手繪多邊形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7" name="圖片版面配置區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0" name="手繪多邊形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/>
            </a:p>
          </p:txBody>
        </p:sp>
        <p:sp>
          <p:nvSpPr>
            <p:cNvPr id="74" name="手繪多邊形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9" name="手繪多邊形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/>
            </a:p>
          </p:txBody>
        </p:sp>
        <p:sp>
          <p:nvSpPr>
            <p:cNvPr id="80" name="手繪多邊形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1" name="手繪多邊形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2" name="手繪多邊形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TW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" name="手繪多邊形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圖片版面配置區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圖片版面配置區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3" name="手繪多邊形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手繪多邊形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6" name="圖片版面配置區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17" name="手繪多邊形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手繪多邊形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0" name="手繪多邊形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手繪多邊形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2" name="手繪多邊形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5" name="手繪多邊形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6" name="圖片版面配置區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7" name="圖片版面配置區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8" name="圖片版面配置區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5" name="手繪多邊形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6" name="手繪多邊形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8" name="手繪多邊形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0" name="手繪多邊形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2" name="手繪多邊形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3" name="手繪多邊形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5" name="手繪多邊形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6" name="圖片版面配置區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8" name="圖片版面配置區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16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手繪多邊形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29" name="手繪多邊形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0" name="手繪多邊形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2" name="手繪多邊形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3" name="手繪多邊形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5" name="手繪多邊形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6" name="手繪多邊形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7" name="手繪多邊形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8" name="手繪多邊形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9" name="手繪多邊形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0" name="圖片版面配置區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1" name="圖片版面配置區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2" name="圖片版面配置區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3" name="圖片版面配置區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9" name="手繪多邊形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0" name="手繪多邊形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1" name="手繪多邊形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2" name="手繪多邊形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4" name="手繪多邊形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6" name="手繪多邊形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7" name="手繪多邊形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8" name="圖片版面配置區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9" name="圖片版面配置區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5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51" name="矩形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手繪多邊形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手繪多邊形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手繪多邊形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" name="手繪多邊形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手繪多邊形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0" name="手繪多邊形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1" name="手繪多邊形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2" name="手繪多邊形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3" name="手繪多邊形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4" name="手繪多邊形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5" name="手繪多邊形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6" name="手繪多邊形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7" name="手繪多邊形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8" name="手繪多邊形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9" name="手繪多邊形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0" name="手繪多邊形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1" name="手繪多邊形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2" name="手繪多邊形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3" name="手繪多邊形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4" name="手繪多邊形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5" name="手繪多邊形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2" name="手繪多邊形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3" name="手繪多邊形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4" name="手繪多邊形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5" name="手繪多邊形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6" name="手繪多邊形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7" name="手繪多邊形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8" name="手繪多邊形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9" name="手繪多邊形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0" name="手繪多邊形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1" name="手繪多邊形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2" name="手繪多邊形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3" name="手繪多邊形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4" name="手繪多邊形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5" name="手繪多邊形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6" name="手繪多邊形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7" name="手繪多邊形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CF2F181-94B8-48A3-BCAE-F0C842125A38}" type="datetime1">
              <a:rPr lang="en-US" altLang="zh-TW" smtClean="0"/>
              <a:pPr/>
              <a:t>12/21/2021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7730" y="2599508"/>
            <a:ext cx="3633849" cy="1286691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110</a:t>
            </a:r>
            <a:r>
              <a:rPr lang="zh-TW" altLang="en-US" sz="4000" dirty="0" smtClean="0">
                <a:solidFill>
                  <a:schemeClr val="tx2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年百齡國小體表會</a:t>
            </a:r>
            <a:endParaRPr lang="zh-TW" sz="4000" dirty="0">
              <a:solidFill>
                <a:schemeClr val="tx2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326379" y="3886199"/>
            <a:ext cx="1963195" cy="400595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四年級大隊接力</a:t>
            </a:r>
            <a:endParaRPr lang="zh-TW" sz="2000" dirty="0">
              <a:solidFill>
                <a:schemeClr val="tx2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8791303" y="429821"/>
            <a:ext cx="2351314" cy="1567542"/>
          </a:xfrm>
          <a:prstGeom prst="wedgeEllipseCallout">
            <a:avLst>
              <a:gd name="adj1" fmla="val -67275"/>
              <a:gd name="adj2" fmla="val 27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第</a:t>
            </a:r>
            <a:r>
              <a:rPr lang="en-US" altLang="zh-TW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8</a:t>
            </a:r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棒</a:t>
            </a:r>
            <a:r>
              <a:rPr lang="en-US" altLang="zh-TW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9</a:t>
            </a:r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和</a:t>
            </a:r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第</a:t>
            </a:r>
            <a:r>
              <a:rPr lang="en-US" altLang="zh-TW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9</a:t>
            </a:r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棒接棒中</a:t>
            </a:r>
            <a:endParaRPr lang="zh-TW" altLang="en-US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5524102" y="5698771"/>
            <a:ext cx="1589218" cy="31133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第</a:t>
            </a:r>
            <a:r>
              <a:rPr lang="en-US" altLang="zh-TW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1</a:t>
            </a: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棒準備中</a:t>
            </a:r>
            <a:endParaRPr lang="zh-TW" sz="2000" dirty="0">
              <a:solidFill>
                <a:schemeClr val="tx2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2" b="31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圖說文字 10"/>
          <p:cNvSpPr/>
          <p:nvPr/>
        </p:nvSpPr>
        <p:spPr>
          <a:xfrm>
            <a:off x="9602388" y="383836"/>
            <a:ext cx="1358537" cy="708694"/>
          </a:xfrm>
          <a:prstGeom prst="wedgeRoundRectCallout">
            <a:avLst>
              <a:gd name="adj1" fmla="val -72000"/>
              <a:gd name="adj2" fmla="val 4238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第</a:t>
            </a:r>
            <a:r>
              <a:rPr lang="en-US" altLang="zh-TW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3</a:t>
            </a: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棒準備接棒中</a:t>
            </a:r>
            <a:endParaRPr lang="zh-TW" altLang="en-US" sz="2000" dirty="0">
              <a:solidFill>
                <a:schemeClr val="tx2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10021588" y="2544882"/>
            <a:ext cx="1687482" cy="459575"/>
          </a:xfrm>
          <a:prstGeom prst="wedgeRectCallout">
            <a:avLst>
              <a:gd name="adj1" fmla="val -27571"/>
              <a:gd name="adj2" fmla="val 15106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第</a:t>
            </a:r>
            <a:r>
              <a:rPr lang="en-US" altLang="zh-TW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3</a:t>
            </a: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棒接棒中</a:t>
            </a:r>
            <a:endParaRPr lang="zh-TW" altLang="en-US" sz="2000" dirty="0">
              <a:solidFill>
                <a:schemeClr val="tx2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b="5376"/>
          <a:stretch>
            <a:fillRect/>
          </a:stretch>
        </p:blipFill>
        <p:spPr/>
      </p:pic>
      <p:pic>
        <p:nvPicPr>
          <p:cNvPr id="6" name="圖片版面配置區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" b="5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r="24830"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24827"/>
          <a:stretch>
            <a:fillRect/>
          </a:stretch>
        </p:blipFill>
        <p:spPr/>
      </p:pic>
      <p:pic>
        <p:nvPicPr>
          <p:cNvPr id="12" name="圖片版面配置區 11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/>
      </p:pic>
      <p:sp>
        <p:nvSpPr>
          <p:cNvPr id="9" name="雲朵形圖說文字 8"/>
          <p:cNvSpPr/>
          <p:nvPr/>
        </p:nvSpPr>
        <p:spPr>
          <a:xfrm>
            <a:off x="0" y="313792"/>
            <a:ext cx="1496290" cy="1117492"/>
          </a:xfrm>
          <a:prstGeom prst="cloudCallout">
            <a:avLst>
              <a:gd name="adj1" fmla="val 46411"/>
              <a:gd name="adj2" fmla="val 6069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第</a:t>
            </a:r>
            <a:r>
              <a:rPr lang="en-US" altLang="zh-TW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5</a:t>
            </a: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棒接棒中</a:t>
            </a:r>
            <a:endParaRPr lang="zh-TW" altLang="en-US" sz="2000" dirty="0">
              <a:solidFill>
                <a:schemeClr val="tx2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11" name="雲朵形圖說文字 10"/>
          <p:cNvSpPr/>
          <p:nvPr/>
        </p:nvSpPr>
        <p:spPr>
          <a:xfrm>
            <a:off x="3382914" y="5652532"/>
            <a:ext cx="1485969" cy="888274"/>
          </a:xfrm>
          <a:prstGeom prst="cloudCallout">
            <a:avLst>
              <a:gd name="adj1" fmla="val 80854"/>
              <a:gd name="adj2" fmla="val -3742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第</a:t>
            </a:r>
            <a:r>
              <a:rPr lang="en-US" altLang="zh-TW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7</a:t>
            </a: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棒接棒中</a:t>
            </a:r>
            <a:endParaRPr lang="zh-TW" altLang="en-US" sz="2000" dirty="0">
              <a:solidFill>
                <a:schemeClr val="tx2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13" name="雲朵形圖說文字 12"/>
          <p:cNvSpPr/>
          <p:nvPr/>
        </p:nvSpPr>
        <p:spPr>
          <a:xfrm>
            <a:off x="10719099" y="223671"/>
            <a:ext cx="1472901" cy="1207613"/>
          </a:xfrm>
          <a:prstGeom prst="cloudCallout">
            <a:avLst>
              <a:gd name="adj1" fmla="val -43529"/>
              <a:gd name="adj2" fmla="val 8629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第</a:t>
            </a:r>
            <a:r>
              <a:rPr lang="en-US" altLang="zh-TW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11</a:t>
            </a: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棒接棒中</a:t>
            </a:r>
            <a:endParaRPr lang="zh-TW" altLang="en-US" sz="2000" dirty="0">
              <a:solidFill>
                <a:schemeClr val="tx2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6853604" y="4805405"/>
            <a:ext cx="1590546" cy="794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4000" dirty="0">
                <a:solidFill>
                  <a:schemeClr val="tx2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j-cs"/>
              </a:rPr>
              <a:t>加油</a:t>
            </a:r>
            <a:r>
              <a:rPr lang="en-US" altLang="zh-TW" sz="4000" dirty="0">
                <a:solidFill>
                  <a:schemeClr val="tx2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j-cs"/>
              </a:rPr>
              <a:t>!</a:t>
            </a:r>
            <a:endParaRPr lang="zh-TW" sz="4000" dirty="0">
              <a:solidFill>
                <a:schemeClr val="tx2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+mj-cs"/>
            </a:endParaRPr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 b="3903"/>
          <a:stretch>
            <a:fillRect/>
          </a:stretch>
        </p:blipFill>
        <p:spPr/>
      </p:pic>
      <p:pic>
        <p:nvPicPr>
          <p:cNvPr id="11" name="圖片版面配置區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>
            <a:fillRect/>
          </a:stretch>
        </p:blipFill>
        <p:spPr/>
      </p:pic>
      <p:pic>
        <p:nvPicPr>
          <p:cNvPr id="12" name="圖片版面配置區 11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2" r="23752"/>
          <a:stretch>
            <a:fillRect/>
          </a:stretch>
        </p:blipFill>
        <p:spPr/>
      </p:pic>
      <p:sp>
        <p:nvSpPr>
          <p:cNvPr id="10" name="雲朵形圖說文字 9"/>
          <p:cNvSpPr/>
          <p:nvPr/>
        </p:nvSpPr>
        <p:spPr>
          <a:xfrm>
            <a:off x="367283" y="332489"/>
            <a:ext cx="1900904" cy="901337"/>
          </a:xfrm>
          <a:prstGeom prst="cloudCallout">
            <a:avLst>
              <a:gd name="adj1" fmla="val 45995"/>
              <a:gd name="adj2" fmla="val 8819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第</a:t>
            </a:r>
            <a:r>
              <a:rPr lang="en-US" altLang="zh-TW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13</a:t>
            </a: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棒剛接棒完</a:t>
            </a:r>
            <a:endParaRPr lang="zh-TW" altLang="en-US" sz="2000" dirty="0">
              <a:solidFill>
                <a:schemeClr val="tx2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13" name="雲朵形圖說文字 12"/>
          <p:cNvSpPr/>
          <p:nvPr/>
        </p:nvSpPr>
        <p:spPr>
          <a:xfrm>
            <a:off x="10719460" y="55774"/>
            <a:ext cx="1472540" cy="1143614"/>
          </a:xfrm>
          <a:prstGeom prst="cloudCallout">
            <a:avLst>
              <a:gd name="adj1" fmla="val -22670"/>
              <a:gd name="adj2" fmla="val 9240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第</a:t>
            </a:r>
            <a:r>
              <a:rPr lang="en-US" altLang="zh-TW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16</a:t>
            </a: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棒鎮邁向終點</a:t>
            </a:r>
            <a:endParaRPr lang="zh-TW" altLang="en-US" sz="2000" dirty="0">
              <a:solidFill>
                <a:schemeClr val="tx2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2" name="雲朵形圖說文字 1"/>
          <p:cNvSpPr/>
          <p:nvPr/>
        </p:nvSpPr>
        <p:spPr>
          <a:xfrm>
            <a:off x="3526623" y="332489"/>
            <a:ext cx="1742461" cy="866899"/>
          </a:xfrm>
          <a:prstGeom prst="cloudCallout">
            <a:avLst>
              <a:gd name="adj1" fmla="val 53458"/>
              <a:gd name="adj2" fmla="val 7208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第</a:t>
            </a:r>
            <a:r>
              <a:rPr lang="en-US" altLang="zh-TW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15</a:t>
            </a:r>
            <a:r>
              <a:rPr lang="zh-TW" altLang="en-US" sz="2000" dirty="0">
                <a:solidFill>
                  <a:schemeClr val="tx2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棒接棒中</a:t>
            </a:r>
            <a:endParaRPr lang="en-US" altLang="zh-TW" sz="2000" dirty="0">
              <a:solidFill>
                <a:schemeClr val="tx2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zh-TW" altLang="en-US" sz="2000" dirty="0">
              <a:solidFill>
                <a:schemeClr val="tx2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相簿範本_家庭相簿 [唯讀]" id="{90A93F21-F28E-4D8D-A1AA-8BF9F4A19550}" vid="{FF191D60-BA9B-43F0-A297-2BA0BDAF01FF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0</TotalTime>
  <Words>79</Words>
  <Application>Microsoft Office PowerPoint</Application>
  <PresentationFormat>寬螢幕</PresentationFormat>
  <Paragraphs>13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Microsoft JhengHei UI</vt:lpstr>
      <vt:lpstr>文鼎甜妞體P</vt:lpstr>
      <vt:lpstr>文鼎超顏楷</vt:lpstr>
      <vt:lpstr>新細明體</vt:lpstr>
      <vt:lpstr>Arial</vt:lpstr>
      <vt:lpstr>Cambria</vt:lpstr>
      <vt:lpstr>LeavesAlbum_16x9</vt:lpstr>
      <vt:lpstr>110年百齡國小體表會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2021-12-21T03:25:41Z</dcterms:created>
  <dcterms:modified xsi:type="dcterms:W3CDTF">2021-12-21T03:55:12Z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