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59220" y="0"/>
            <a:ext cx="5639752" cy="1370187"/>
          </a:xfrm>
        </p:spPr>
        <p:txBody>
          <a:bodyPr rtlCol="0">
            <a:normAutofit fontScale="90000"/>
          </a:bodyPr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102897" y="1680083"/>
            <a:ext cx="4352397" cy="827986"/>
          </a:xfrm>
        </p:spPr>
        <p:txBody>
          <a:bodyPr rtlCol="0"/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5745" y="1995561"/>
            <a:ext cx="2202312" cy="3693993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2215" y="406755"/>
            <a:ext cx="1816172" cy="1118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3C</a:t>
            </a:r>
            <a:endParaRPr lang="zh-TW" altLang="en-US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5407805" cy="1845129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打電腦、看電視、滑手機等，每天使用少於</a:t>
            </a:r>
            <a:r>
              <a:rPr lang="en-US" altLang="zh-TW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2</a:t>
            </a:r>
            <a:r>
              <a:rPr lang="zh-TW" altLang="en-US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小時</a:t>
            </a:r>
          </a:p>
          <a:p>
            <a:r>
              <a:rPr lang="zh-TW" altLang="en-US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使用</a:t>
            </a:r>
            <a:r>
              <a:rPr lang="en-US" altLang="zh-TW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30</a:t>
            </a:r>
            <a:r>
              <a:rPr lang="zh-TW" altLang="en-US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分鐘，休息</a:t>
            </a:r>
            <a:r>
              <a:rPr lang="en-US" altLang="zh-TW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10</a:t>
            </a:r>
            <a:r>
              <a:rPr lang="zh-TW" altLang="en-US" sz="2800" dirty="0" smtClean="0">
                <a:latin typeface="文鼎新粗黑" panose="020B0609010101010101" pitchFamily="49" charset="-120"/>
                <a:ea typeface="文鼎新粗黑" panose="020B0609010101010101" pitchFamily="49" charset="-120"/>
              </a:rPr>
              <a:t>分鐘</a:t>
            </a:r>
            <a:endParaRPr lang="zh-TW" altLang="en-US" sz="2800" dirty="0">
              <a:latin typeface="文鼎新粗黑" panose="020B0609010101010101" pitchFamily="49" charset="-120"/>
              <a:ea typeface="文鼎新粗黑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7619" y="2789695"/>
            <a:ext cx="7234381" cy="3078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477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5107359" cy="1884317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燈光充足、不閃爍</a:t>
            </a:r>
          </a:p>
          <a:p>
            <a:r>
              <a:rPr lang="zh-TW" altLang="en-US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不關燈或在昏暗環境使用</a:t>
            </a:r>
            <a:r>
              <a:rPr lang="en-US" altLang="zh-TW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3</a:t>
            </a:r>
            <a:r>
              <a:rPr lang="zh-TW" altLang="en-US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Ｃ，對比變強很傷</a:t>
            </a:r>
            <a:r>
              <a:rPr lang="zh-TW" altLang="en-US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眼</a:t>
            </a:r>
            <a:endParaRPr lang="zh-TW" altLang="en-US" sz="2800" dirty="0">
              <a:latin typeface="文鼎新粗黑" panose="020B0609010101010101" pitchFamily="49" charset="-120"/>
              <a:ea typeface="文鼎新粗黑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3294" y="2364377"/>
            <a:ext cx="6489248" cy="3428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091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95600" y="215816"/>
            <a:ext cx="9133730" cy="1233424"/>
          </a:xfrm>
        </p:spPr>
        <p:txBody>
          <a:bodyPr/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238424" y="1578544"/>
            <a:ext cx="4767725" cy="1949631"/>
          </a:xfrm>
        </p:spPr>
        <p:txBody>
          <a:bodyPr/>
          <a:lstStyle/>
          <a:p>
            <a:r>
              <a:rPr lang="zh-TW" altLang="en-US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多接觸大自然，多看遠方，可預防近視</a:t>
            </a:r>
          </a:p>
          <a:p>
            <a:r>
              <a:rPr lang="zh-TW" altLang="en-US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每天戶外運動，最少</a:t>
            </a:r>
            <a:r>
              <a:rPr lang="en-US" altLang="zh-TW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1</a:t>
            </a:r>
            <a:r>
              <a:rPr lang="zh-TW" altLang="en-US" sz="2800" dirty="0">
                <a:latin typeface="文鼎新粗黑" panose="020B0609010101010101" pitchFamily="49" charset="-120"/>
                <a:ea typeface="文鼎新粗黑" panose="020B0609010101010101" pitchFamily="49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776" y="2775429"/>
            <a:ext cx="7250510" cy="3744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225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48</TotalTime>
  <Words>77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文鼎甜妞體P</vt:lpstr>
      <vt:lpstr>文鼎新粗黑</vt:lpstr>
      <vt:lpstr>細明體</vt:lpstr>
      <vt:lpstr>Arial</vt:lpstr>
      <vt:lpstr>返校 16x9</vt:lpstr>
      <vt:lpstr>搶救3C惡視力</vt:lpstr>
      <vt:lpstr>限時使用3C</vt:lpstr>
      <vt:lpstr>光線要充足</vt:lpstr>
      <vt:lpstr> 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5</cp:revision>
  <dcterms:created xsi:type="dcterms:W3CDTF">2021-10-12T03:25:35Z</dcterms:created>
  <dcterms:modified xsi:type="dcterms:W3CDTF">2021-10-19T03:54:29Z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