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75" d="100"/>
          <a:sy n="75" d="100"/>
        </p:scale>
        <p:origin x="540" y="2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/>
              <a:t>護眼有一套副標題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029" y="1054100"/>
            <a:ext cx="1803677" cy="133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46286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13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  <a:br>
              <a:rPr lang="zh-TW" altLang="en-US"/>
            </a:br>
            <a:r>
              <a:rPr lang="zh-TW" altLang="en-US"/>
              <a:t>燈光充足、不閃爍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432" y="22464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6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067">
            <a:off x="3565898" y="228663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04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openxmlformats.org/package/2006/metadata/core-properties"/>
    <ds:schemaRef ds:uri="a4f35948-e619-41b3-aa29-22878b09cfd2"/>
    <ds:schemaRef ds:uri="http://purl.org/dc/terms/"/>
    <ds:schemaRef ds:uri="40262f94-9f35-4ac3-9a90-690165a166b7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64</TotalTime>
  <Words>83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 燈光充足、不閃爍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2021-10-12T03:30:27Z</dcterms:created>
  <dcterms:modified xsi:type="dcterms:W3CDTF">2021-10-19T04:02:10Z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