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BFA"/>
    <a:srgbClr val="FF0066"/>
    <a:srgbClr val="000000"/>
    <a:srgbClr val="FF9933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81554" y="288673"/>
            <a:ext cx="9360418" cy="2297649"/>
          </a:xfrm>
        </p:spPr>
        <p:txBody>
          <a:bodyPr rtlCol="0"/>
          <a:lstStyle/>
          <a:p>
            <a:r>
              <a:rPr lang="en-US" altLang="zh-TW" dirty="0" smtClean="0">
                <a:ln w="0"/>
                <a:solidFill>
                  <a:srgbClr val="FF9933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3C</a:t>
            </a:r>
            <a:r>
              <a:rPr lang="zh-TW" altLang="en-US" dirty="0" smtClean="0">
                <a:ln w="0"/>
                <a:solidFill>
                  <a:srgbClr val="FF9933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惡視力搶救</a:t>
            </a:r>
            <a:r>
              <a:rPr lang="zh-TW" altLang="en-US" dirty="0" smtClean="0">
                <a:solidFill>
                  <a:srgbClr val="66FFCC"/>
                </a:solidFill>
              </a:rPr>
              <a:t/>
            </a:r>
            <a:br>
              <a:rPr lang="zh-TW" altLang="en-US" dirty="0" smtClean="0">
                <a:solidFill>
                  <a:srgbClr val="66FFCC"/>
                </a:solidFill>
              </a:rPr>
            </a:br>
            <a:endParaRPr lang="zh-TW" altLang="en-US" dirty="0">
              <a:solidFill>
                <a:srgbClr val="66FFCC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300306" y="2928472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sz="3600" dirty="0">
                <a:solidFill>
                  <a:srgbClr val="000000"/>
                </a:solidFill>
                <a:latin typeface="細明體_HKSCS" panose="02020500000000000000" pitchFamily="18" charset="-120"/>
                <a:ea typeface="細明體_HKSCS" panose="02020500000000000000" pitchFamily="18" charset="-120"/>
              </a:rPr>
              <a:t>副標題護眼有一套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267" y="3031756"/>
            <a:ext cx="1601581" cy="268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895" y="1873965"/>
            <a:ext cx="4455398" cy="362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493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4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不關燈或在昏暗環境</a:t>
            </a:r>
            <a:r>
              <a:rPr lang="zh-TW" altLang="en-US" dirty="0" smtClean="0"/>
              <a:t>使用</a:t>
            </a:r>
            <a:r>
              <a:rPr lang="en-US" altLang="zh-TW" dirty="0"/>
              <a:t>3</a:t>
            </a:r>
            <a:r>
              <a:rPr lang="zh-TW" altLang="en-US" dirty="0"/>
              <a:t>Ｃ，對比變強</a:t>
            </a:r>
            <a:r>
              <a:rPr lang="zh-TW" altLang="en-US" dirty="0" smtClean="0"/>
              <a:t>很傷</a:t>
            </a:r>
            <a:r>
              <a:rPr lang="zh-TW" altLang="en-US" dirty="0" smtClean="0"/>
              <a:t>眼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176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67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schemas.openxmlformats.org/package/2006/metadata/core-properties"/>
    <ds:schemaRef ds:uri="40262f94-9f35-4ac3-9a90-690165a166b7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67</TotalTime>
  <Words>89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文鼎特圓</vt:lpstr>
      <vt:lpstr>細明體</vt:lpstr>
      <vt:lpstr>細明體_HKSCS</vt:lpstr>
      <vt:lpstr>Arial</vt:lpstr>
      <vt:lpstr>返校 16x9</vt:lpstr>
      <vt:lpstr>3C惡視力搶救 </vt:lpstr>
      <vt:lpstr>限時使用3C</vt:lpstr>
      <vt:lpstr>燈光充足、不閃爍</vt:lpstr>
      <vt:lpstr> 不關燈或在昏暗環境使用3Ｃ，對比變強很傷眼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2021-10-12T03:29:59Z</dcterms:created>
  <dcterms:modified xsi:type="dcterms:W3CDTF">2021-10-19T04:02:39Z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