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zh-TW" altLang="en-US" dirty="0" smtClean="0"/>
              <a:t>搶救</a:t>
            </a:r>
            <a:r>
              <a:rPr lang="en-US" altLang="zh-TW" dirty="0"/>
              <a:t>3C</a:t>
            </a:r>
            <a:r>
              <a:rPr lang="zh-TW" altLang="en-US" dirty="0"/>
              <a:t>惡</a:t>
            </a:r>
            <a:r>
              <a:rPr lang="zh-TW" altLang="en-US" dirty="0" smtClean="0"/>
              <a:t>視力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668198" y="2341305"/>
            <a:ext cx="6916336" cy="1771600"/>
          </a:xfrm>
        </p:spPr>
        <p:txBody>
          <a:bodyPr rtlCol="0"/>
          <a:lstStyle/>
          <a:p>
            <a:r>
              <a:rPr lang="zh-TW" altLang="en-US" dirty="0" smtClean="0"/>
              <a:t>護</a:t>
            </a:r>
            <a:r>
              <a:rPr lang="zh-TW" altLang="en-US" dirty="0"/>
              <a:t>眼有一套</a:t>
            </a:r>
          </a:p>
          <a:p>
            <a:pPr rtl="0"/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506" y="3227105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49680" y="156993"/>
            <a:ext cx="9133730" cy="1233424"/>
          </a:xfrm>
        </p:spPr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dirty="0"/>
              <a:t>3C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pPr marL="45720" indent="0">
              <a:buNone/>
            </a:pPr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9865" y="2568716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4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28058" y="252476"/>
            <a:ext cx="9133730" cy="1233424"/>
          </a:xfrm>
        </p:spPr>
        <p:txBody>
          <a:bodyPr/>
          <a:lstStyle/>
          <a:p>
            <a:r>
              <a:rPr lang="zh-TW" altLang="en-US" dirty="0"/>
              <a:t>光線要充足</a:t>
            </a:r>
            <a:br>
              <a:rPr lang="zh-TW" altLang="en-US" dirty="0"/>
            </a:br>
            <a:r>
              <a:rPr lang="zh-TW" altLang="en-US" dirty="0"/>
              <a:t>燈光充足、不閃爍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88492" y="1603466"/>
            <a:ext cx="9134856" cy="4152901"/>
          </a:xfrm>
        </p:spPr>
        <p:txBody>
          <a:bodyPr/>
          <a:lstStyle/>
          <a:p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265" y="2415032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21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搶救</a:t>
            </a:r>
            <a:r>
              <a:rPr lang="en-US" altLang="zh-TW" dirty="0"/>
              <a:t>3C</a:t>
            </a:r>
            <a:r>
              <a:rPr lang="zh-TW" altLang="en-US" dirty="0"/>
              <a:t>惡視力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4846" y="885009"/>
            <a:ext cx="9444010" cy="4849585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138" y="2772878"/>
            <a:ext cx="3303487" cy="2034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444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http://purl.org/dc/terms/"/>
    <ds:schemaRef ds:uri="a4f35948-e619-41b3-aa29-22878b09cfd2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infopath/2007/PartnerControls"/>
    <ds:schemaRef ds:uri="40262f94-9f35-4ac3-9a90-690165a166b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42</TotalTime>
  <Words>65</Words>
  <Application>Microsoft Office PowerPoint</Application>
  <PresentationFormat>寬螢幕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細明體</vt:lpstr>
      <vt:lpstr>Arial</vt:lpstr>
      <vt:lpstr>返校 16x9</vt:lpstr>
      <vt:lpstr>搶救3C惡視力</vt:lpstr>
      <vt:lpstr>限時使用3C</vt:lpstr>
      <vt:lpstr>光線要充足 燈光充足、不閃爍</vt:lpstr>
      <vt:lpstr>搶救3C惡視力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標搶救3C惡視力</dc:title>
  <dc:creator>Windows 使用者</dc:creator>
  <cp:lastModifiedBy>Windows 使用者</cp:lastModifiedBy>
  <cp:revision>5</cp:revision>
  <dcterms:created xsi:type="dcterms:W3CDTF">2021-10-12T03:53:11Z</dcterms:created>
  <dcterms:modified xsi:type="dcterms:W3CDTF">2021-10-19T04:02:21Z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