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1" autoAdjust="0"/>
  </p:normalViewPr>
  <p:slideViewPr>
    <p:cSldViewPr snapToGrid="0" snapToObjects="1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4D82819-B6AE-466A-A91B-1E090E2E8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48AA21-CE91-4A84-939E-B85A5A3533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B65F-24A3-4048-9EA3-0AAFC53F775F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2021/10/19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5FA3394-A253-415D-81FF-BE22639838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523C91-DE84-4680-8299-370FEA0113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E07FB-3D07-4315-8463-7CC8F209D61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21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A962474-3EB0-464C-A77E-BA3FF4CE3042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E51E795-A4A9-45C4-898E-4AB76FC232E0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10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E795-A4A9-45C4-898E-4AB76FC232E0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90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標題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A7CD9D78-9707-4F80-BB3E-834898F824C2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1770D-3BA4-4AC6-95A7-6EA41CC7BCE7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12D991-66C6-4904-8094-16CF96CBCFF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9D0C9FC-EA21-4563-AFA7-E8D33B9C3682}" type="datetime1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9E57DC2-970A-4B3E-BB1C-7A09969E49DF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A867A6-4153-46EA-8246-ECCF6A192718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1BA57BC-272A-42D5-BC51-B6109745E22F}" type="datetime1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9E57DC2-970A-4B3E-BB1C-7A09969E49DF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1453CA-FEEE-4DA7-B6BC-7334DE9BE26E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B8271-B3E1-4DFE-B523-1CEF64C41FF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338A4A-9E06-4718-B3F5-058DA64AE7D5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000FB-18C4-4BB5-A332-856BB4ACBE63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C8DB3-BA3C-4EA7-91C1-D014A4C00F2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369B4-91E4-4A64-AA75-A4CA3CC039A3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5954F9-4097-43C0-A101-DD66FCC0D6F8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773271-032B-4FEB-B96C-762B02DB02C6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9B7EB8-9B55-401F-8E36-E35D985DA228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F5CB96-3215-440B-BF2C-D3855E494BA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4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CA522-B505-4B1A-B105-A9E4A282121F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D1298CE-92A3-4C21-80EE-6E5E481941CA}" type="datetime1">
              <a:rPr lang="zh-TW" altLang="en-US" smtClean="0"/>
              <a:t>2021/10/19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9E57DC2-970A-4B3E-BB1C-7A09969E49DF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夜空與遙遠地平線上的群山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30619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 rtlCol="0">
            <a:normAutofit/>
          </a:bodyPr>
          <a:lstStyle/>
          <a:p>
            <a:r>
              <a:rPr lang="zh-TW" altLang="en-US" b="1" dirty="0"/>
              <a:t>搶救</a:t>
            </a:r>
            <a:r>
              <a:rPr lang="en-US" altLang="zh-TW" b="1" dirty="0"/>
              <a:t>3C</a:t>
            </a:r>
            <a:r>
              <a:rPr lang="zh-TW" altLang="en-US" b="1" dirty="0"/>
              <a:t>惡視力</a:t>
            </a:r>
            <a:br>
              <a:rPr lang="zh-TW" altLang="en-US" b="1" dirty="0"/>
            </a:b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r>
              <a:rPr lang="zh-TW" altLang="en-US" b="1" dirty="0"/>
              <a:t>護眼有一套</a:t>
            </a:r>
            <a:br>
              <a:rPr lang="zh-TW" altLang="en-US" b="1" dirty="0"/>
            </a:br>
            <a:endParaRPr lang="zh-TW" altLang="en-US" b="1" dirty="0"/>
          </a:p>
          <a:p>
            <a:pPr rtl="0"/>
            <a:endParaRPr lang="zh-TW" altLang="en-US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94" y="3012730"/>
            <a:ext cx="3657298" cy="29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限時使用</a:t>
            </a:r>
            <a:r>
              <a:rPr lang="en-US" altLang="zh-TW" dirty="0"/>
              <a:t>3C</a:t>
            </a:r>
            <a:br>
              <a:rPr lang="en-US" altLang="zh-TW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打電腦、看電視、滑手機等，每天使用少於</a:t>
            </a:r>
            <a:r>
              <a:rPr lang="en-US" altLang="zh-TW" dirty="0"/>
              <a:t>2</a:t>
            </a:r>
            <a:r>
              <a:rPr lang="zh-TW" altLang="en-US" dirty="0"/>
              <a:t>小時</a:t>
            </a:r>
            <a:br>
              <a:rPr lang="zh-TW" altLang="en-US" dirty="0"/>
            </a:br>
            <a:r>
              <a:rPr lang="zh-TW" altLang="en-US" dirty="0"/>
              <a:t>使用</a:t>
            </a:r>
            <a:r>
              <a:rPr lang="en-US" altLang="zh-TW" dirty="0"/>
              <a:t>30</a:t>
            </a:r>
            <a:r>
              <a:rPr lang="zh-TW" altLang="en-US" dirty="0"/>
              <a:t>分鐘，休息</a:t>
            </a:r>
            <a:r>
              <a:rPr lang="en-US" altLang="zh-TW" dirty="0"/>
              <a:t>10</a:t>
            </a:r>
            <a:r>
              <a:rPr lang="zh-TW" altLang="en-US" dirty="0"/>
              <a:t>分鐘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0035"/>
            <a:ext cx="6430748" cy="27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0121" y="521499"/>
            <a:ext cx="10131427" cy="3124199"/>
          </a:xfrm>
        </p:spPr>
        <p:txBody>
          <a:bodyPr/>
          <a:lstStyle/>
          <a:p>
            <a:r>
              <a:rPr lang="zh-TW" altLang="en-US" dirty="0"/>
              <a:t>光線要充足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燈光充足、不閃爍</a:t>
            </a:r>
            <a:br>
              <a:rPr lang="zh-TW" altLang="en-US" dirty="0"/>
            </a:br>
            <a:r>
              <a:rPr lang="zh-TW" altLang="en-US" dirty="0"/>
              <a:t>不關燈或在昏暗環境使用</a:t>
            </a:r>
            <a:r>
              <a:rPr lang="en-US" altLang="zh-TW" dirty="0"/>
              <a:t>3</a:t>
            </a:r>
            <a:r>
              <a:rPr lang="zh-TW" altLang="en-US" dirty="0"/>
              <a:t>Ｃ，對比變強很傷眼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37" y="521499"/>
            <a:ext cx="2096851" cy="35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戶外活動不可少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992" y="4343400"/>
            <a:ext cx="10131428" cy="1447800"/>
          </a:xfrm>
        </p:spPr>
        <p:txBody>
          <a:bodyPr/>
          <a:lstStyle/>
          <a:p>
            <a:r>
              <a:rPr lang="zh-TW" altLang="en-US" dirty="0"/>
              <a:t>多接觸大自然，多看遠方，可預防近視</a:t>
            </a:r>
            <a:br>
              <a:rPr lang="zh-TW" altLang="en-US" dirty="0"/>
            </a:br>
            <a:r>
              <a:rPr lang="zh-TW" altLang="en-US" dirty="0"/>
              <a:t>每天戶外運動，最少</a:t>
            </a:r>
            <a:r>
              <a:rPr lang="en-US" altLang="zh-TW" dirty="0"/>
              <a:t>1</a:t>
            </a:r>
            <a:r>
              <a:rPr lang="zh-TW" altLang="en-US" dirty="0"/>
              <a:t>小時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98" y="1271270"/>
            <a:ext cx="5949204" cy="30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5274BF-C111-4B7A-8D90-F7666D37C13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未來設計</Template>
  <TotalTime>0</TotalTime>
  <Words>87</Words>
  <Application>Microsoft Office PowerPoint</Application>
  <PresentationFormat>寬螢幕</PresentationFormat>
  <Paragraphs>9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Microsoft JhengHei UI</vt:lpstr>
      <vt:lpstr>Arial</vt:lpstr>
      <vt:lpstr>天體</vt:lpstr>
      <vt:lpstr>搶救3C惡視力 </vt:lpstr>
      <vt:lpstr>限時使用3C  </vt:lpstr>
      <vt:lpstr>光線要充足 </vt:lpstr>
      <vt:lpstr>戶外活動不可少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2021-10-12T03:40:00Z</dcterms:created>
  <dcterms:modified xsi:type="dcterms:W3CDTF">2021-10-19T03:59:30Z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