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 rtl="0"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CFC"/>
    <a:srgbClr val="F38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41" autoAdjust="0"/>
  </p:normalViewPr>
  <p:slideViewPr>
    <p:cSldViewPr snapToGrid="0" snapToObjects="1">
      <p:cViewPr varScale="1">
        <p:scale>
          <a:sx n="73" d="100"/>
          <a:sy n="73" d="100"/>
        </p:scale>
        <p:origin x="43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394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F4D82819-B6AE-466A-A91B-1E090E2E83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448AA21-CE91-4A84-939E-B85A5A3533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AB65F-24A3-4048-9EA3-0AAFC53F775F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2021/10/19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5FA3394-A253-415D-81FF-BE22639838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6523C91-DE84-4680-8299-370FEA0113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E07FB-3D07-4315-8463-7CC8F209D61C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1215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A962474-3EB0-464C-A77E-BA3FF4CE3042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dirty="0"/>
              <a:t>編輯母片文字樣式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E51E795-A4A9-45C4-898E-4AB76FC232E0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10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E795-A4A9-45C4-898E-4AB76FC232E0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790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天體-R1---重疊標題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A7CD9D78-9707-4F80-BB3E-834898F824C2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全景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61770D-3BA4-4AC6-95A7-6EA41CC7BCE7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12D991-66C6-4904-8094-16CF96CBCFF1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”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“</a:t>
            </a:r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0" name="文字預留位置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9D0C9FC-EA21-4563-AFA7-E8D33B9C3682}" type="datetime1">
              <a:rPr lang="zh-TW" altLang="en-US" smtClean="0"/>
              <a:pPr/>
              <a:t>2021/10/19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9E57DC2-970A-4B3E-BB1C-7A09969E49DF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A867A6-4153-46EA-8246-ECCF6A192718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”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“</a:t>
            </a:r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0" name="文字預留位置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zh-TW" altLang="en-US" noProof="0"/>
              <a:t>編輯母片文字樣式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1BA57BC-272A-42D5-BC51-B6109745E22F}" type="datetime1">
              <a:rPr lang="zh-TW" altLang="en-US" smtClean="0"/>
              <a:pPr/>
              <a:t>2021/10/19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9E57DC2-970A-4B3E-BB1C-7A09969E49DF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或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0" name="文字預留位置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zh-TW" altLang="en-US" noProof="0"/>
              <a:t>編輯母片文字樣式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1453CA-FEEE-4DA7-B6BC-7334DE9BE26E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2B8271-B3E1-4DFE-B523-1CEF64C41FF1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338A4A-9E06-4718-B3F5-058DA64AE7D5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3000FB-18C4-4BB5-A332-856BB4ACBE63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FC8DB3-BA3C-4EA7-91C1-D014A4C00F21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C369B4-91E4-4A64-AA75-A4CA3CC039A3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5954F9-4097-43C0-A101-DD66FCC0D6F8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773271-032B-4FEB-B96C-762B02DB02C6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9B7EB8-9B55-401F-8E36-E35D985DA228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F5CB96-3215-440B-BF2C-D3855E494BA1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4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DCA522-B505-4B1A-B105-A9E4A282121F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D1298CE-92A3-4C21-80EE-6E5E481941CA}" type="datetime1">
              <a:rPr lang="zh-TW" altLang="en-US" smtClean="0"/>
              <a:t>2021/10/19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9E57DC2-970A-4B3E-BB1C-7A09969E49DF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夜空與遙遠地平線上的群山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447" y="10"/>
            <a:ext cx="12191980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5950" y="429499"/>
            <a:ext cx="7197726" cy="2421464"/>
          </a:xfr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rtlCol="0">
            <a:normAutofit/>
          </a:bodyPr>
          <a:lstStyle/>
          <a:p>
            <a:pPr algn="ctr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zh-TW" altLang="en-US" cap="none" dirty="0">
                <a:ln w="0"/>
                <a:solidFill>
                  <a:srgbClr val="FAACFC"/>
                </a:solidFill>
                <a:effectLst>
                  <a:reflection blurRad="6350" stA="53000" endA="300" endPos="35500" dir="5400000" sy="-90000" algn="bl" rotWithShape="0"/>
                </a:effectLst>
                <a:latin typeface="文鼎中特毛楷" panose="020B0609010101010101" pitchFamily="49" charset="-120"/>
                <a:ea typeface="文鼎中特毛楷" panose="020B0609010101010101" pitchFamily="49" charset="-120"/>
                <a:cs typeface="+mn-cs"/>
              </a:rPr>
              <a:t>搶救</a:t>
            </a:r>
            <a:r>
              <a:rPr lang="en-US" altLang="zh-TW" cap="none" dirty="0">
                <a:ln w="0"/>
                <a:solidFill>
                  <a:srgbClr val="FAACFC"/>
                </a:solidFill>
                <a:effectLst>
                  <a:reflection blurRad="6350" stA="53000" endA="300" endPos="35500" dir="5400000" sy="-90000" algn="bl" rotWithShape="0"/>
                </a:effectLst>
                <a:latin typeface="文鼎中特毛楷" panose="020B0609010101010101" pitchFamily="49" charset="-120"/>
                <a:ea typeface="文鼎中特毛楷" panose="020B0609010101010101" pitchFamily="49" charset="-120"/>
                <a:cs typeface="+mn-cs"/>
              </a:rPr>
              <a:t>3C</a:t>
            </a:r>
            <a:r>
              <a:rPr lang="zh-TW" altLang="en-US" cap="none" dirty="0">
                <a:ln w="0"/>
                <a:solidFill>
                  <a:srgbClr val="FAACFC"/>
                </a:solidFill>
                <a:effectLst>
                  <a:reflection blurRad="6350" stA="53000" endA="300" endPos="35500" dir="5400000" sy="-90000" algn="bl" rotWithShape="0"/>
                </a:effectLst>
                <a:latin typeface="文鼎中特毛楷" panose="020B0609010101010101" pitchFamily="49" charset="-120"/>
                <a:ea typeface="文鼎中特毛楷" panose="020B0609010101010101" pitchFamily="49" charset="-120"/>
                <a:cs typeface="+mn-cs"/>
              </a:rPr>
              <a:t>惡視力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5950" y="3280461"/>
            <a:ext cx="7197726" cy="1405467"/>
          </a:xfrm>
        </p:spPr>
        <p:txBody>
          <a:bodyPr rtlCol="0">
            <a:normAutofit/>
          </a:bodyPr>
          <a:lstStyle/>
          <a:p>
            <a:pPr algn="ctr"/>
            <a:r>
              <a:rPr lang="zh-TW" altLang="en-US" sz="2800" cap="none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文鼎中特圓" panose="020B0609010101010101" pitchFamily="49" charset="-120"/>
                <a:ea typeface="文鼎中特圓" panose="020B0609010101010101" pitchFamily="49" charset="-120"/>
              </a:rPr>
              <a:t>護眼有一</a:t>
            </a:r>
            <a:r>
              <a:rPr lang="zh-TW" altLang="en-US" sz="2800" cap="none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文鼎中特圓" panose="020B0609010101010101" pitchFamily="49" charset="-120"/>
                <a:ea typeface="文鼎中特圓" panose="020B0609010101010101" pitchFamily="49" charset="-120"/>
              </a:rPr>
              <a:t>套</a:t>
            </a:r>
            <a:endParaRPr lang="zh-TW" altLang="en-US" sz="2800" cap="none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文鼎中特圓" panose="020B0609010101010101" pitchFamily="49" charset="-120"/>
              <a:ea typeface="文鼎中特圓" panose="020B0609010101010101" pitchFamily="49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437" y="2702415"/>
            <a:ext cx="2096851" cy="351710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27" y="2850963"/>
            <a:ext cx="2041991" cy="348662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41" y="859679"/>
            <a:ext cx="1158144" cy="76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42953" y="944204"/>
            <a:ext cx="10131427" cy="1468800"/>
          </a:xfrm>
        </p:spPr>
        <p:txBody>
          <a:bodyPr>
            <a:normAutofit/>
          </a:bodyPr>
          <a:lstStyle/>
          <a:p>
            <a:r>
              <a:rPr lang="zh-TW" altLang="en-US" sz="44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文鼎特毛楷" panose="020B0609010101010101" pitchFamily="49" charset="-120"/>
                <a:ea typeface="文鼎特毛楷" panose="020B0609010101010101" pitchFamily="49" charset="-120"/>
              </a:rPr>
              <a:t>限時使用</a:t>
            </a:r>
            <a:r>
              <a:rPr lang="en-US" altLang="zh-TW" sz="44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文鼎特毛楷" panose="020B0609010101010101" pitchFamily="49" charset="-120"/>
                <a:ea typeface="文鼎特毛楷" panose="020B0609010101010101" pitchFamily="49" charset="-120"/>
              </a:rPr>
              <a:t>3C</a:t>
            </a:r>
            <a:endParaRPr lang="zh-TW" altLang="en-US" sz="44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文鼎特毛楷" panose="020B0609010101010101" pitchFamily="49" charset="-120"/>
              <a:ea typeface="文鼎特毛楷" panose="020B0609010101010101" pitchFamily="49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97281" y="2808514"/>
            <a:ext cx="11313615" cy="987404"/>
          </a:xfrm>
        </p:spPr>
        <p:txBody>
          <a:bodyPr/>
          <a:lstStyle/>
          <a:p>
            <a:r>
              <a:rPr lang="zh-TW" altLang="en-US" dirty="0"/>
              <a:t>打電腦、看電視、滑手機等，每天使用少於</a:t>
            </a:r>
            <a:r>
              <a:rPr lang="en-US" altLang="zh-TW" dirty="0"/>
              <a:t>2</a:t>
            </a:r>
            <a:r>
              <a:rPr lang="zh-TW" altLang="en-US" dirty="0" smtClean="0"/>
              <a:t>小時使用</a:t>
            </a:r>
            <a:r>
              <a:rPr lang="en-US" altLang="zh-TW" dirty="0"/>
              <a:t>30</a:t>
            </a:r>
            <a:r>
              <a:rPr lang="zh-TW" altLang="en-US" dirty="0"/>
              <a:t>分鐘，休息</a:t>
            </a:r>
            <a:r>
              <a:rPr lang="en-US" altLang="zh-TW" dirty="0"/>
              <a:t>10</a:t>
            </a:r>
            <a:r>
              <a:rPr lang="zh-TW" altLang="en-US" dirty="0"/>
              <a:t>分鐘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883" y="3628103"/>
            <a:ext cx="6430748" cy="273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0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60520" y="1123406"/>
            <a:ext cx="10131427" cy="1263472"/>
          </a:xfrm>
        </p:spPr>
        <p:txBody>
          <a:bodyPr/>
          <a:lstStyle/>
          <a:p>
            <a:r>
              <a:rPr lang="zh-TW" altLang="en-US" b="1" cap="none" dirty="0">
                <a:ln w="13462">
                  <a:solidFill>
                    <a:srgbClr val="FAACFC"/>
                  </a:solidFill>
                  <a:prstDash val="solid"/>
                </a:ln>
                <a:solidFill>
                  <a:srgbClr val="FAACFC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80858" y="2892703"/>
            <a:ext cx="10131428" cy="860400"/>
          </a:xfrm>
        </p:spPr>
        <p:txBody>
          <a:bodyPr>
            <a:noAutofit/>
          </a:bodyPr>
          <a:lstStyle/>
          <a:p>
            <a:r>
              <a:rPr lang="zh-TW" altLang="en-US" sz="2800" dirty="0"/>
              <a:t>燈光充足、不</a:t>
            </a:r>
            <a:r>
              <a:rPr lang="zh-TW" altLang="en-US" sz="2800" dirty="0" smtClean="0"/>
              <a:t>閃爍不</a:t>
            </a:r>
            <a:r>
              <a:rPr lang="zh-TW" altLang="en-US" sz="2800" dirty="0"/>
              <a:t>關燈或在昏暗環境使用</a:t>
            </a:r>
            <a:r>
              <a:rPr lang="en-US" altLang="zh-TW" sz="2800" dirty="0"/>
              <a:t>3</a:t>
            </a:r>
            <a:r>
              <a:rPr lang="zh-TW" altLang="en-US" sz="2800" dirty="0"/>
              <a:t>Ｃ，對比變強</a:t>
            </a:r>
            <a:r>
              <a:rPr lang="zh-TW" altLang="en-US" sz="2800" dirty="0" smtClean="0"/>
              <a:t>很眼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2" y="3522305"/>
            <a:ext cx="3657298" cy="297460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988" y="4564635"/>
            <a:ext cx="3657298" cy="193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0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90257" y="578444"/>
            <a:ext cx="10131427" cy="1468800"/>
          </a:xfrm>
        </p:spPr>
        <p:txBody>
          <a:bodyPr/>
          <a:lstStyle/>
          <a:p>
            <a:r>
              <a:rPr lang="zh-TW" altLang="en-US" cap="none" dirty="0">
                <a:ln w="0">
                  <a:solidFill>
                    <a:srgbClr val="FAACFC"/>
                  </a:solidFill>
                </a:ln>
                <a:solidFill>
                  <a:srgbClr val="FAACFC"/>
                </a:solidFill>
                <a:effectLst>
                  <a:reflection blurRad="6350" stA="53000" endA="300" endPos="35500" dir="5400000" sy="-90000" algn="bl" rotWithShape="0"/>
                </a:effectLst>
              </a:rPr>
              <a:t>戶外活動不可少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30383" y="2540007"/>
            <a:ext cx="10131428" cy="860400"/>
          </a:xfrm>
        </p:spPr>
        <p:txBody>
          <a:bodyPr>
            <a:normAutofit fontScale="92500"/>
          </a:bodyPr>
          <a:lstStyle/>
          <a:p>
            <a:r>
              <a:rPr lang="zh-TW" altLang="en-US" sz="2800" dirty="0"/>
              <a:t>多接觸大自然，多看遠方，可預防</a:t>
            </a:r>
            <a:r>
              <a:rPr lang="zh-TW" altLang="en-US" sz="2800" dirty="0" smtClean="0"/>
              <a:t>近視每天</a:t>
            </a:r>
            <a:r>
              <a:rPr lang="zh-TW" altLang="en-US" sz="2800" dirty="0"/>
              <a:t>戶外運動，最少</a:t>
            </a:r>
            <a:r>
              <a:rPr lang="en-US" altLang="zh-TW" sz="2800" dirty="0"/>
              <a:t>1</a:t>
            </a:r>
            <a:r>
              <a:rPr lang="zh-TW" altLang="en-US" sz="2800" dirty="0"/>
              <a:t>小時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318" y="3199221"/>
            <a:ext cx="5949204" cy="307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310845B-7F19-4A9A-BEE4-BEF0501E1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F1DF1E-36E3-406C-8CF7-DB13BB6470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5274BF-C111-4B7A-8D90-F7666D37C131}">
  <ds:schemaRefs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未來設計</Template>
  <TotalTime>0</TotalTime>
  <Words>75</Words>
  <Application>Microsoft Office PowerPoint</Application>
  <PresentationFormat>寬螢幕</PresentationFormat>
  <Paragraphs>9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Microsoft JhengHei UI</vt:lpstr>
      <vt:lpstr>文鼎中特毛楷</vt:lpstr>
      <vt:lpstr>文鼎中特圓</vt:lpstr>
      <vt:lpstr>文鼎特毛楷</vt:lpstr>
      <vt:lpstr>Arial</vt:lpstr>
      <vt:lpstr>天體</vt:lpstr>
      <vt:lpstr>搶救3C惡視力</vt:lpstr>
      <vt:lpstr>限時使用3C</vt:lpstr>
      <vt:lpstr>光線要充足</vt:lpstr>
      <vt:lpstr>戶外活動不可少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2021-10-12T03:36:46Z</dcterms:created>
  <dcterms:modified xsi:type="dcterms:W3CDTF">2021-10-19T04:01:54Z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