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8" r:id="rId6"/>
    <p:sldId id="259" r:id="rId7"/>
    <p:sldId id="257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0"/>
            <a:ext cx="9360418" cy="2263258"/>
          </a:xfrm>
        </p:spPr>
        <p:txBody>
          <a:bodyPr rtlCol="0"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搶救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3C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222041" y="2450792"/>
            <a:ext cx="6916336" cy="1771600"/>
          </a:xfrm>
        </p:spPr>
        <p:txBody>
          <a:bodyPr rtlCol="0"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9951" y="2450792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0454" y="448419"/>
            <a:ext cx="7000130" cy="1233424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限時使用</a:t>
            </a:r>
            <a:r>
              <a:rPr lang="en-US" altLang="zh-TW" sz="4000" dirty="0"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3C</a:t>
            </a:r>
            <a:endParaRPr lang="zh-TW" altLang="en-US" sz="4000" dirty="0">
              <a:latin typeface="書法細圓（注音一）" panose="02010609010101010101" pitchFamily="49" charset="-120"/>
              <a:ea typeface="書法細圓（注音一）" panose="0201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87382" y="1681843"/>
            <a:ext cx="4480561" cy="4152901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打電腦、看電視、滑手機等，每天使用少於</a:t>
            </a:r>
            <a:r>
              <a:rPr lang="en-US" altLang="zh-TW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2</a:t>
            </a:r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小時</a:t>
            </a:r>
          </a:p>
          <a:p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使用</a:t>
            </a:r>
            <a:r>
              <a:rPr lang="en-US" altLang="zh-TW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30</a:t>
            </a:r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分鐘，休息</a:t>
            </a:r>
            <a:r>
              <a:rPr lang="en-US" altLang="zh-TW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10</a:t>
            </a:r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8798" y="2915267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150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4285" y="16353"/>
            <a:ext cx="9133730" cy="1233424"/>
          </a:xfrm>
        </p:spPr>
        <p:txBody>
          <a:bodyPr/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sz="4800" dirty="0"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40228" y="1035256"/>
            <a:ext cx="4275909" cy="1943076"/>
          </a:xfrm>
        </p:spPr>
        <p:txBody>
          <a:bodyPr>
            <a:normAutofit fontScale="92500" lnSpcReduction="10000"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endParaRPr lang="zh-TW" altLang="en-US" b="1" dirty="0">
              <a:ln/>
              <a:solidFill>
                <a:schemeClr val="accent4"/>
              </a:solidFill>
            </a:endParaRPr>
          </a:p>
          <a:p>
            <a:r>
              <a:rPr lang="zh-TW" altLang="en-US" sz="2800" dirty="0">
                <a:ln w="0"/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燈光充足、不閃爍</a:t>
            </a:r>
          </a:p>
          <a:p>
            <a:r>
              <a:rPr lang="zh-TW" altLang="en-US" sz="2800" dirty="0">
                <a:ln w="0"/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不關燈或在昏暗環境使用</a:t>
            </a:r>
            <a:r>
              <a:rPr lang="en-US" altLang="zh-TW" sz="2800" dirty="0">
                <a:ln w="0"/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3</a:t>
            </a:r>
            <a:r>
              <a:rPr lang="zh-TW" altLang="en-US" sz="2800" dirty="0">
                <a:ln w="0"/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Ｃ，對比變強很傷眼</a:t>
            </a:r>
          </a:p>
          <a:p>
            <a:endParaRPr lang="zh-TW" alt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2643" y="2660156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2236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83920" y="239413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52612" y="1472837"/>
            <a:ext cx="9134856" cy="4152901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多接觸大自然，多看遠方，可預防近視</a:t>
            </a:r>
          </a:p>
          <a:p>
            <a:r>
              <a:rPr lang="zh-TW" altLang="en-US" sz="2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每天戶外運動，最少</a:t>
            </a:r>
            <a:r>
              <a:rPr lang="en-US" altLang="zh-TW" sz="2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1</a:t>
            </a:r>
            <a:r>
              <a:rPr lang="zh-TW" altLang="en-US" sz="2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小時</a:t>
            </a:r>
          </a:p>
          <a:p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4644" y="3549287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948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ack_To_School">
    <a:dk1>
      <a:sysClr val="windowText" lastClr="000000"/>
    </a:dk1>
    <a:lt1>
      <a:sysClr val="window" lastClr="FFFFFF"/>
    </a:lt1>
    <a:dk2>
      <a:srgbClr val="404040"/>
    </a:dk2>
    <a:lt2>
      <a:srgbClr val="FFF7D3"/>
    </a:lt2>
    <a:accent1>
      <a:srgbClr val="EB7F23"/>
    </a:accent1>
    <a:accent2>
      <a:srgbClr val="AFAF51"/>
    </a:accent2>
    <a:accent3>
      <a:srgbClr val="84491F"/>
    </a:accent3>
    <a:accent4>
      <a:srgbClr val="FEBE2F"/>
    </a:accent4>
    <a:accent5>
      <a:srgbClr val="6E1C1C"/>
    </a:accent5>
    <a:accent6>
      <a:srgbClr val="9EE0F8"/>
    </a:accent6>
    <a:hlink>
      <a:srgbClr val="EB7F23"/>
    </a:hlink>
    <a:folHlink>
      <a:srgbClr val="404040"/>
    </a:folHlink>
  </a:clrScheme>
</a:themeOverride>
</file>

<file path=ppt/theme/themeOverride2.xml><?xml version="1.0" encoding="utf-8"?>
<a:themeOverride xmlns:a="http://schemas.openxmlformats.org/drawingml/2006/main">
  <a:clrScheme name="Back_To_School">
    <a:dk1>
      <a:sysClr val="windowText" lastClr="000000"/>
    </a:dk1>
    <a:lt1>
      <a:sysClr val="window" lastClr="FFFFFF"/>
    </a:lt1>
    <a:dk2>
      <a:srgbClr val="404040"/>
    </a:dk2>
    <a:lt2>
      <a:srgbClr val="FFF7D3"/>
    </a:lt2>
    <a:accent1>
      <a:srgbClr val="EB7F23"/>
    </a:accent1>
    <a:accent2>
      <a:srgbClr val="AFAF51"/>
    </a:accent2>
    <a:accent3>
      <a:srgbClr val="84491F"/>
    </a:accent3>
    <a:accent4>
      <a:srgbClr val="FEBE2F"/>
    </a:accent4>
    <a:accent5>
      <a:srgbClr val="6E1C1C"/>
    </a:accent5>
    <a:accent6>
      <a:srgbClr val="9EE0F8"/>
    </a:accent6>
    <a:hlink>
      <a:srgbClr val="EB7F23"/>
    </a:hlink>
    <a:folHlink>
      <a:srgbClr val="40404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2006/metadata/properties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terms/"/>
    <ds:schemaRef ds:uri="40262f94-9f35-4ac3-9a90-690165a166b7"/>
    <ds:schemaRef ds:uri="a4f35948-e619-41b3-aa29-22878b09cfd2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77</Words>
  <Application>Microsoft Office PowerPoint</Application>
  <PresentationFormat>寬螢幕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文鼎空疊圓</vt:lpstr>
      <vt:lpstr>文鼎俏黑體P</vt:lpstr>
      <vt:lpstr>文鼎海報體</vt:lpstr>
      <vt:lpstr>書法細圓（注音一）</vt:lpstr>
      <vt:lpstr>清松手寫體1</vt:lpstr>
      <vt:lpstr>細明體</vt:lpstr>
      <vt:lpstr>Arial</vt:lpstr>
      <vt:lpstr>返校 16x9</vt:lpstr>
      <vt:lpstr>搶救3C惡視力</vt:lpstr>
      <vt:lpstr>限時使用3C</vt:lpstr>
      <vt:lpstr> 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8</cp:revision>
  <dcterms:created xsi:type="dcterms:W3CDTF">2021-10-12T03:30:22Z</dcterms:created>
  <dcterms:modified xsi:type="dcterms:W3CDTF">2021-10-19T04:01:40Z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