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8666" y="339634"/>
            <a:ext cx="9360418" cy="2263258"/>
          </a:xfrm>
        </p:spPr>
        <p:txBody>
          <a:bodyPr rtlCol="0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搶救</a:t>
            </a:r>
            <a:r>
              <a:rPr lang="en-US" altLang="zh-TW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3C</a:t>
            </a:r>
            <a:r>
              <a:rPr lang="zh-TW" altLang="en-US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022278" y="2442754"/>
            <a:ext cx="5449677" cy="1592104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護眼有一套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607" y="0"/>
            <a:ext cx="2572290" cy="158398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536" y="1923623"/>
            <a:ext cx="2669363" cy="447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5543" y="170350"/>
            <a:ext cx="3975463" cy="121431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限時使用</a:t>
            </a:r>
            <a:r>
              <a:rPr lang="en-US" altLang="zh-TW" sz="4800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3C</a:t>
            </a:r>
            <a:endParaRPr lang="zh-TW" altLang="en-US" sz="4800" b="1" dirty="0">
              <a:ln/>
              <a:solidFill>
                <a:schemeClr val="accent5">
                  <a:lumMod val="60000"/>
                  <a:lumOff val="4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5875" y="1498964"/>
            <a:ext cx="3474502" cy="228926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2</a:t>
            </a: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使用</a:t>
            </a:r>
            <a:r>
              <a:rPr lang="en-US" altLang="zh-TW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30</a:t>
            </a: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分鐘，休息</a:t>
            </a:r>
            <a:r>
              <a:rPr lang="en-US" altLang="zh-TW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10</a:t>
            </a: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分鐘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258" y="2767054"/>
            <a:ext cx="8626822" cy="367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9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6983" y="196475"/>
            <a:ext cx="3675017" cy="1135936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50195" y="1332411"/>
            <a:ext cx="2795234" cy="2315391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燈光充足、不閃爍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不關燈或在昏暗環境使用</a:t>
            </a:r>
            <a:r>
              <a:rPr lang="en-US" altLang="zh-TW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3</a:t>
            </a: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32411"/>
            <a:ext cx="5651645" cy="459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06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0"/>
            <a:ext cx="460248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b="1" dirty="0">
                <a:ln/>
                <a:solidFill>
                  <a:schemeClr val="accent5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6286" y="1368334"/>
            <a:ext cx="3683508" cy="184512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多接觸大自然，多看遠方，可預防近視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每天戶外運動，最少</a:t>
            </a:r>
            <a:r>
              <a:rPr lang="en-US" altLang="zh-TW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1</a:t>
            </a:r>
            <a:r>
              <a:rPr lang="zh-TW" altLang="en-US" sz="28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101" y="2612571"/>
            <a:ext cx="7793552" cy="402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34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50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文鼎新粗黑</vt:lpstr>
      <vt:lpstr>文鼎新藝體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2021-10-12T03:32:22Z</dcterms:created>
  <dcterms:modified xsi:type="dcterms:W3CDTF">2021-10-19T04:00:43Z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