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63040" y="2493230"/>
            <a:ext cx="5159829" cy="885302"/>
          </a:xfrm>
          <a:noFill/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搶救</a:t>
            </a:r>
            <a:r>
              <a:rPr lang="en-US" altLang="zh-TW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3C</a:t>
            </a:r>
            <a:r>
              <a:rPr lang="zh-TW" alt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惡視力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99955" y="3378532"/>
            <a:ext cx="1580606" cy="456473"/>
          </a:xfrm>
        </p:spPr>
        <p:txBody>
          <a:bodyPr>
            <a:normAutofit/>
          </a:bodyPr>
          <a:lstStyle/>
          <a:p>
            <a:r>
              <a:rPr lang="zh-TW" altLang="en-US" dirty="0"/>
              <a:t>護眼有一套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78" y="716860"/>
            <a:ext cx="3377968" cy="56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" y="2148582"/>
            <a:ext cx="3931919" cy="780682"/>
          </a:xfrm>
        </p:spPr>
        <p:txBody>
          <a:bodyPr>
            <a:normAutofit/>
          </a:bodyPr>
          <a:lstStyle/>
          <a:p>
            <a:r>
              <a:rPr lang="zh-TW" altLang="en-US" sz="5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新特黑" panose="020B0609010101010101" pitchFamily="49" charset="-120"/>
                <a:ea typeface="文鼎新特黑" panose="020B0609010101010101" pitchFamily="49" charset="-120"/>
              </a:rPr>
              <a:t>限時</a:t>
            </a:r>
            <a:r>
              <a:rPr lang="zh-TW" altLang="en-US" sz="5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超圓" panose="020B0609010101010101" pitchFamily="49" charset="-120"/>
                <a:ea typeface="文鼎超圓" panose="020B0609010101010101" pitchFamily="49" charset="-120"/>
              </a:rPr>
              <a:t>使用</a:t>
            </a:r>
            <a:r>
              <a:rPr lang="en-US" altLang="zh-TW" sz="5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新特黑" panose="020B0609010101010101" pitchFamily="49" charset="-120"/>
                <a:ea typeface="文鼎新特黑" panose="020B0609010101010101" pitchFamily="49" charset="-120"/>
              </a:rPr>
              <a:t>3C</a:t>
            </a:r>
            <a:endParaRPr lang="zh-TW" altLang="en-US" sz="50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文鼎新特黑" panose="020B0609010101010101" pitchFamily="49" charset="-120"/>
              <a:ea typeface="文鼎新特黑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" y="3108961"/>
            <a:ext cx="3448596" cy="1463039"/>
          </a:xfrm>
        </p:spPr>
        <p:txBody>
          <a:bodyPr>
            <a:noAutofit/>
          </a:bodyPr>
          <a:lstStyle/>
          <a:p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打電腦、看電視、滑手機等，每天使用少於</a:t>
            </a:r>
            <a:r>
              <a:rPr lang="en-US" altLang="zh-TW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2</a:t>
            </a:r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小時使用</a:t>
            </a:r>
            <a:r>
              <a:rPr lang="en-US" altLang="zh-TW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30</a:t>
            </a:r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分鐘，休息</a:t>
            </a:r>
            <a:r>
              <a:rPr lang="en-US" altLang="zh-TW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10</a:t>
            </a:r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分鐘</a:t>
            </a:r>
          </a:p>
          <a:p>
            <a:endParaRPr lang="zh-TW" altLang="en-US" sz="2500" dirty="0"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97" y="2200856"/>
            <a:ext cx="6430748" cy="2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6651" y="2063932"/>
            <a:ext cx="3370218" cy="810623"/>
          </a:xfrm>
        </p:spPr>
        <p:txBody>
          <a:bodyPr>
            <a:normAutofit/>
          </a:bodyPr>
          <a:lstStyle/>
          <a:p>
            <a:r>
              <a:rPr lang="zh-TW" altLang="en-US" sz="5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超圓" panose="020B0609010101010101" pitchFamily="49" charset="-120"/>
                <a:ea typeface="文鼎超圓" panose="020B0609010101010101" pitchFamily="49" charset="-120"/>
              </a:rPr>
              <a:t>光線要充足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9957" y="3253377"/>
            <a:ext cx="2723606" cy="157988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燈光充足、不閃爍</a:t>
            </a:r>
          </a:p>
          <a:p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不關燈或在昏暗環境使用</a:t>
            </a:r>
            <a:r>
              <a:rPr lang="en-US" altLang="zh-TW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3</a:t>
            </a:r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Ｃ，對比變強很傷眼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76" y="1954761"/>
            <a:ext cx="3657298" cy="29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4806" y="2037806"/>
            <a:ext cx="4271554" cy="741608"/>
          </a:xfrm>
        </p:spPr>
        <p:txBody>
          <a:bodyPr>
            <a:normAutofit fontScale="90000"/>
          </a:bodyPr>
          <a:lstStyle/>
          <a:p>
            <a:r>
              <a:rPr lang="zh-TW" altLang="en-US" sz="5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超圓" panose="020B0609010101010101" pitchFamily="49" charset="-120"/>
                <a:ea typeface="文鼎超圓" panose="020B0609010101010101" pitchFamily="49" charset="-120"/>
              </a:rPr>
              <a:t>戶外活動不可少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4806" y="3158237"/>
            <a:ext cx="4271554" cy="14007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多接觸大自然，多看遠方，可預防近視</a:t>
            </a:r>
          </a:p>
          <a:p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每天戶外運動，最少</a:t>
            </a:r>
            <a:r>
              <a:rPr lang="en-US" altLang="zh-TW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1</a:t>
            </a:r>
            <a:r>
              <a:rPr lang="zh-TW" altLang="en-US" sz="2500" dirty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小時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3" y="1657804"/>
            <a:ext cx="6503441" cy="33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45</TotalTime>
  <Words>75</Words>
  <Application>Microsoft Office PowerPoint</Application>
  <PresentationFormat>寬螢幕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文鼎中特毛楷</vt:lpstr>
      <vt:lpstr>文鼎中特廣告體</vt:lpstr>
      <vt:lpstr>文鼎超圓</vt:lpstr>
      <vt:lpstr>文鼎新特黑</vt:lpstr>
      <vt:lpstr>新細明體</vt:lpstr>
      <vt:lpstr>Arial</vt:lpstr>
      <vt:lpstr>Century Gothic</vt:lpstr>
      <vt:lpstr>飛機雲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搶救3C惡視力</dc:title>
  <dc:creator>Windows 使用者</dc:creator>
  <cp:lastModifiedBy>Windows 使用者</cp:lastModifiedBy>
  <cp:revision>8</cp:revision>
  <dcterms:created xsi:type="dcterms:W3CDTF">2021-10-12T03:37:58Z</dcterms:created>
  <dcterms:modified xsi:type="dcterms:W3CDTF">2021-10-19T04:03:07Z</dcterms:modified>
</cp:coreProperties>
</file>