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0236" y="91440"/>
            <a:ext cx="3667261" cy="2024743"/>
          </a:xfrm>
        </p:spPr>
        <p:txBody>
          <a:bodyPr rtlCol="0">
            <a:prstTxWarp prst="textCurveUp">
              <a:avLst/>
            </a:prstTxWarp>
          </a:bodyPr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搶救</a:t>
            </a: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3C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71854" y="2855741"/>
            <a:ext cx="4051952" cy="1755447"/>
          </a:xfrm>
        </p:spPr>
        <p:txBody>
          <a:bodyPr rtlCol="0">
            <a:normAutofit/>
          </a:bodyPr>
          <a:lstStyle/>
          <a:p>
            <a:r>
              <a:rPr lang="zh-TW" altLang="en-US" sz="60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328" y="1975711"/>
            <a:ext cx="2095899" cy="351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1371" y="183412"/>
            <a:ext cx="4532811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>
                <a:solidFill>
                  <a:schemeClr val="bg2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限時使用</a:t>
            </a:r>
            <a:r>
              <a:rPr lang="en-US" altLang="zh-TW" sz="6600" dirty="0">
                <a:solidFill>
                  <a:schemeClr val="bg2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3C</a:t>
            </a:r>
            <a:endParaRPr lang="zh-TW" altLang="en-US" sz="6600" dirty="0">
              <a:solidFill>
                <a:schemeClr val="bg2">
                  <a:lumMod val="50000"/>
                </a:schemeClr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760221"/>
            <a:ext cx="5355554" cy="386987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2</a:t>
            </a:r>
            <a:r>
              <a:rPr lang="zh-TW" altLang="en-US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使用</a:t>
            </a:r>
            <a:r>
              <a:rPr lang="en-US" altLang="zh-TW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30</a:t>
            </a:r>
            <a:r>
              <a:rPr lang="zh-TW" altLang="en-US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分鐘，休息</a:t>
            </a:r>
            <a:r>
              <a:rPr lang="en-US" altLang="zh-TW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10</a:t>
            </a:r>
            <a:r>
              <a:rPr lang="zh-TW" altLang="en-US" sz="2800" dirty="0">
                <a:solidFill>
                  <a:srgbClr val="00B0F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135" y="176022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956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</a:rPr>
              <a:t/>
            </a:r>
            <a:br>
              <a:rPr lang="zh-TW" altLang="en-US" b="1" dirty="0">
                <a:ln/>
                <a:solidFill>
                  <a:schemeClr val="accent4"/>
                </a:solidFill>
              </a:rPr>
            </a:b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6606" y="1854926"/>
            <a:ext cx="4467279" cy="1998617"/>
          </a:xfrm>
        </p:spPr>
        <p:txBody>
          <a:bodyPr/>
          <a:lstStyle/>
          <a:p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  <a:p>
            <a:r>
              <a:rPr lang="zh-TW" altLang="en-US" dirty="0">
                <a:ln w="0"/>
                <a:solidFill>
                  <a:srgbClr val="00B0F0"/>
                </a:solidFill>
              </a:rPr>
              <a:t>燈光充足、不閃爍</a:t>
            </a:r>
          </a:p>
          <a:p>
            <a:r>
              <a:rPr lang="zh-TW" altLang="en-US" dirty="0">
                <a:ln w="0"/>
                <a:solidFill>
                  <a:srgbClr val="00B0F0"/>
                </a:solidFill>
              </a:rPr>
              <a:t>不關燈或在昏暗環境使用</a:t>
            </a:r>
            <a:r>
              <a:rPr lang="en-US" altLang="zh-TW" dirty="0">
                <a:ln w="0"/>
                <a:solidFill>
                  <a:srgbClr val="00B0F0"/>
                </a:solidFill>
              </a:rPr>
              <a:t>3</a:t>
            </a:r>
            <a:r>
              <a:rPr lang="zh-TW" altLang="en-US" dirty="0">
                <a:ln w="0"/>
                <a:solidFill>
                  <a:srgbClr val="00B0F0"/>
                </a:solidFill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448" y="1854926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683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8057" y="0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583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1462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schemas.microsoft.com/office/infopath/2007/PartnerControls"/>
    <ds:schemaRef ds:uri="a4f35948-e619-41b3-aa29-22878b09cfd2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65</TotalTime>
  <Words>77</Words>
  <Application>Microsoft Office PowerPoint</Application>
  <PresentationFormat>寬螢幕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文鼎新特黑</vt:lpstr>
      <vt:lpstr>細明體</vt:lpstr>
      <vt:lpstr>新細明體</vt:lpstr>
      <vt:lpstr>Arial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2021-10-12T03:30:06Z</dcterms:created>
  <dcterms:modified xsi:type="dcterms:W3CDTF">2021-10-19T04:00:35Z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