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ver/>
  </p:transition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75300" y="1"/>
            <a:ext cx="5948906" cy="1162594"/>
          </a:xfrm>
        </p:spPr>
        <p:txBody>
          <a:bodyPr rtlCol="0"/>
          <a:lstStyle/>
          <a:p>
            <a:r>
              <a:rPr lang="zh-TW" altLang="en-US" b="1" i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新藝體" panose="020B0609010101010101" pitchFamily="49" charset="-120"/>
                <a:ea typeface="文鼎新藝體" panose="020B0609010101010101" pitchFamily="49" charset="-120"/>
              </a:rPr>
              <a:t>搶救</a:t>
            </a:r>
            <a:r>
              <a:rPr lang="en-US" altLang="zh-TW" b="1" i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新藝體" panose="020B0609010101010101" pitchFamily="49" charset="-120"/>
                <a:ea typeface="文鼎新藝體" panose="020B0609010101010101" pitchFamily="49" charset="-120"/>
              </a:rPr>
              <a:t>3C</a:t>
            </a:r>
            <a:r>
              <a:rPr lang="zh-TW" altLang="en-US" b="1" i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新藝體" panose="020B0609010101010101" pitchFamily="49" charset="-120"/>
                <a:ea typeface="文鼎新藝體" panose="020B0609010101010101" pitchFamily="49" charset="-120"/>
              </a:rPr>
              <a:t>惡</a:t>
            </a:r>
            <a:r>
              <a:rPr lang="zh-TW" altLang="en-US" b="1" i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新藝體" panose="020B0609010101010101" pitchFamily="49" charset="-120"/>
                <a:ea typeface="文鼎新藝體" panose="020B0609010101010101" pitchFamily="49" charset="-120"/>
              </a:rPr>
              <a:t>視力</a:t>
            </a:r>
            <a:endParaRPr lang="zh-TW" altLang="en-US" b="1" i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575300" y="1275133"/>
            <a:ext cx="5933002" cy="1886077"/>
          </a:xfrm>
        </p:spPr>
        <p:txBody>
          <a:bodyPr rtlCol="0"/>
          <a:lstStyle/>
          <a:p>
            <a:r>
              <a:rPr lang="zh-TW" altLang="en-US" i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護眼有一套</a:t>
            </a:r>
          </a:p>
          <a:p>
            <a:pPr rtl="0"/>
            <a:r>
              <a:rPr lang="zh-TW" altLang="en-US" i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副標題</a:t>
            </a:r>
            <a:endParaRPr lang="zh-TW" altLang="en-US" i="1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8995" y="1628655"/>
            <a:ext cx="2710250" cy="4545971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8749" y="159396"/>
            <a:ext cx="2203221" cy="1356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53737" y="947566"/>
            <a:ext cx="4550229" cy="1181680"/>
          </a:xfrm>
        </p:spPr>
        <p:txBody>
          <a:bodyPr>
            <a:normAutofit fontScale="90000"/>
          </a:bodyPr>
          <a:lstStyle/>
          <a:p>
            <a:r>
              <a:rPr lang="zh-TW" altLang="en-US" sz="6600" b="1" i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疊圓體" panose="020B0609010101010101" pitchFamily="49" charset="-120"/>
                <a:ea typeface="文鼎疊圓體" panose="020B0609010101010101" pitchFamily="49" charset="-120"/>
              </a:rPr>
              <a:t>護眼有一套</a:t>
            </a:r>
            <a:r>
              <a:rPr lang="zh-TW" altLang="en-US" sz="6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zh-TW" altLang="en-US" sz="6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</a:br>
            <a:endParaRPr lang="zh-TW" altLang="en-US" sz="6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57349" y="1538406"/>
            <a:ext cx="6805531" cy="1100546"/>
          </a:xfrm>
        </p:spPr>
        <p:txBody>
          <a:bodyPr>
            <a:noAutofit/>
          </a:bodyPr>
          <a:lstStyle/>
          <a:p>
            <a:r>
              <a:rPr lang="zh-TW" altLang="en-US" sz="3200" i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新特黑" panose="020B0609010101010101" pitchFamily="49" charset="-120"/>
                <a:ea typeface="文鼎新特黑" panose="020B0609010101010101" pitchFamily="49" charset="-120"/>
              </a:rPr>
              <a:t>打</a:t>
            </a:r>
            <a:r>
              <a:rPr lang="zh-TW" altLang="en-US" sz="3200" i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新特黑" panose="020B0609010101010101" pitchFamily="49" charset="-120"/>
                <a:ea typeface="文鼎新特黑" panose="020B0609010101010101" pitchFamily="49" charset="-120"/>
              </a:rPr>
              <a:t>電腦</a:t>
            </a:r>
            <a:r>
              <a:rPr lang="zh-TW" altLang="en-US" sz="3200" i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新特黑" panose="020B0609010101010101" pitchFamily="49" charset="-120"/>
                <a:ea typeface="文鼎新特黑" panose="020B0609010101010101" pitchFamily="49" charset="-120"/>
              </a:rPr>
              <a:t>、看電視、滑手機等，每天使用少於</a:t>
            </a:r>
            <a:r>
              <a:rPr lang="en-US" altLang="zh-TW" sz="3200" i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新特黑" panose="020B0609010101010101" pitchFamily="49" charset="-120"/>
                <a:ea typeface="文鼎新特黑" panose="020B0609010101010101" pitchFamily="49" charset="-120"/>
              </a:rPr>
              <a:t>2</a:t>
            </a:r>
            <a:r>
              <a:rPr lang="zh-TW" altLang="en-US" sz="3200" i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新特黑" panose="020B0609010101010101" pitchFamily="49" charset="-120"/>
                <a:ea typeface="文鼎新特黑" panose="020B0609010101010101" pitchFamily="49" charset="-120"/>
              </a:rPr>
              <a:t>小時</a:t>
            </a:r>
          </a:p>
          <a:p>
            <a:r>
              <a:rPr lang="zh-TW" altLang="en-US" sz="3200" i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新特黑" panose="020B0609010101010101" pitchFamily="49" charset="-120"/>
                <a:ea typeface="文鼎新特黑" panose="020B0609010101010101" pitchFamily="49" charset="-120"/>
              </a:rPr>
              <a:t>使用</a:t>
            </a:r>
            <a:r>
              <a:rPr lang="en-US" altLang="zh-TW" sz="3200" i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新特黑" panose="020B0609010101010101" pitchFamily="49" charset="-120"/>
                <a:ea typeface="文鼎新特黑" panose="020B0609010101010101" pitchFamily="49" charset="-120"/>
              </a:rPr>
              <a:t>30</a:t>
            </a:r>
            <a:r>
              <a:rPr lang="zh-TW" altLang="en-US" sz="3200" i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新特黑" panose="020B0609010101010101" pitchFamily="49" charset="-120"/>
                <a:ea typeface="文鼎新特黑" panose="020B0609010101010101" pitchFamily="49" charset="-120"/>
              </a:rPr>
              <a:t>分鐘，休息</a:t>
            </a:r>
            <a:r>
              <a:rPr lang="en-US" altLang="zh-TW" sz="3200" i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新特黑" panose="020B0609010101010101" pitchFamily="49" charset="-120"/>
                <a:ea typeface="文鼎新特黑" panose="020B0609010101010101" pitchFamily="49" charset="-120"/>
              </a:rPr>
              <a:t>10</a:t>
            </a:r>
            <a:r>
              <a:rPr lang="zh-TW" altLang="en-US" sz="3200" i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新特黑" panose="020B0609010101010101" pitchFamily="49" charset="-120"/>
                <a:ea typeface="文鼎新特黑" panose="020B0609010101010101" pitchFamily="49" charset="-120"/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2044" y="3432161"/>
            <a:ext cx="7405018" cy="315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46613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600" b="1" i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疊圓體" panose="020B0609010101010101" pitchFamily="49" charset="-120"/>
                <a:ea typeface="文鼎疊圓體" panose="020B0609010101010101" pitchFamily="49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01555" y="1433650"/>
            <a:ext cx="7314982" cy="1779814"/>
          </a:xfrm>
        </p:spPr>
        <p:txBody>
          <a:bodyPr>
            <a:normAutofit lnSpcReduction="10000"/>
          </a:bodyPr>
          <a:lstStyle/>
          <a:p>
            <a:r>
              <a:rPr lang="zh-TW" altLang="en-US" sz="3200" i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特黑" panose="020B0609010101010101" pitchFamily="49" charset="-120"/>
                <a:ea typeface="文鼎特黑" panose="020B0609010101010101" pitchFamily="49" charset="-120"/>
              </a:rPr>
              <a:t>燈光充足、不閃爍</a:t>
            </a:r>
          </a:p>
          <a:p>
            <a:r>
              <a:rPr lang="zh-TW" altLang="en-US" sz="3200" i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特黑" panose="020B0609010101010101" pitchFamily="49" charset="-120"/>
                <a:ea typeface="文鼎特黑" panose="020B0609010101010101" pitchFamily="49" charset="-120"/>
              </a:rPr>
              <a:t>不關燈或在昏暗環境使用</a:t>
            </a:r>
            <a:r>
              <a:rPr lang="en-US" altLang="zh-TW" sz="3200" i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特黑" panose="020B0609010101010101" pitchFamily="49" charset="-120"/>
                <a:ea typeface="文鼎特黑" panose="020B0609010101010101" pitchFamily="49" charset="-120"/>
              </a:rPr>
              <a:t>3</a:t>
            </a:r>
            <a:r>
              <a:rPr lang="zh-TW" altLang="en-US" sz="3200" i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特黑" panose="020B0609010101010101" pitchFamily="49" charset="-120"/>
                <a:ea typeface="文鼎特黑" panose="020B0609010101010101" pitchFamily="49" charset="-120"/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5550" y="3065103"/>
            <a:ext cx="4342180" cy="3531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0373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18606" y="271587"/>
            <a:ext cx="6444343" cy="1214313"/>
          </a:xfrm>
        </p:spPr>
        <p:txBody>
          <a:bodyPr>
            <a:normAutofit/>
          </a:bodyPr>
          <a:lstStyle/>
          <a:p>
            <a:r>
              <a:rPr lang="zh-TW" altLang="en-US" sz="6600" b="1" i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疊圓體" panose="020B0609010101010101" pitchFamily="49" charset="-120"/>
                <a:ea typeface="文鼎疊圓體" panose="020B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0480" y="1485900"/>
            <a:ext cx="7680742" cy="1348740"/>
          </a:xfrm>
        </p:spPr>
        <p:txBody>
          <a:bodyPr>
            <a:normAutofit/>
          </a:bodyPr>
          <a:lstStyle/>
          <a:p>
            <a:r>
              <a:rPr lang="zh-TW" altLang="en-US" sz="3200" i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黑" panose="020B0609010101010101" pitchFamily="49" charset="-120"/>
                <a:ea typeface="文鼎粗黑" panose="020B0609010101010101" pitchFamily="49" charset="-120"/>
              </a:rPr>
              <a:t>多接觸大自然，多看遠方，可預防近視</a:t>
            </a:r>
          </a:p>
          <a:p>
            <a:r>
              <a:rPr lang="zh-TW" altLang="en-US" sz="3200" i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黑" panose="020B0609010101010101" pitchFamily="49" charset="-120"/>
                <a:ea typeface="文鼎粗黑" panose="020B0609010101010101" pitchFamily="49" charset="-120"/>
              </a:rPr>
              <a:t>每天戶外運動，最少</a:t>
            </a:r>
            <a:r>
              <a:rPr lang="en-US" altLang="zh-TW" sz="3200" i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黑" panose="020B0609010101010101" pitchFamily="49" charset="-120"/>
                <a:ea typeface="文鼎粗黑" panose="020B0609010101010101" pitchFamily="49" charset="-120"/>
              </a:rPr>
              <a:t>1</a:t>
            </a:r>
            <a:r>
              <a:rPr lang="zh-TW" altLang="en-US" sz="3200" i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黑" panose="020B0609010101010101" pitchFamily="49" charset="-120"/>
                <a:ea typeface="文鼎粗黑" panose="020B0609010101010101" pitchFamily="49" charset="-120"/>
              </a:rPr>
              <a:t>小時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2038" y="2937965"/>
            <a:ext cx="6655216" cy="3436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14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61</TotalTime>
  <Words>78</Words>
  <Application>Microsoft Office PowerPoint</Application>
  <PresentationFormat>寬螢幕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文鼎特黑</vt:lpstr>
      <vt:lpstr>文鼎粗黑</vt:lpstr>
      <vt:lpstr>文鼎新特黑</vt:lpstr>
      <vt:lpstr>文鼎新潮ＰＯＰ體P</vt:lpstr>
      <vt:lpstr>文鼎新藝體</vt:lpstr>
      <vt:lpstr>文鼎疊圓體</vt:lpstr>
      <vt:lpstr>細明體</vt:lpstr>
      <vt:lpstr>Arial</vt:lpstr>
      <vt:lpstr>返校 16x9</vt:lpstr>
      <vt:lpstr>搶救3C惡視力</vt:lpstr>
      <vt:lpstr>護眼有一套 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搶救3C惡視力標題版面配置</dc:title>
  <dc:creator>Windows 使用者</dc:creator>
  <cp:lastModifiedBy>Windows 使用者</cp:lastModifiedBy>
  <cp:revision>8</cp:revision>
  <dcterms:created xsi:type="dcterms:W3CDTF">2021-10-12T03:29:56Z</dcterms:created>
  <dcterms:modified xsi:type="dcterms:W3CDTF">2021-10-19T03:59:04Z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