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10/19/2021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10/19/2021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10/19/2021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10/19/2021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10/19/2021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87829" y="275051"/>
            <a:ext cx="9448800" cy="1825096"/>
          </a:xfrm>
        </p:spPr>
        <p:txBody>
          <a:bodyPr>
            <a:normAutofit/>
          </a:bodyPr>
          <a:lstStyle/>
          <a:p>
            <a:r>
              <a:rPr lang="zh-TW" altLang="en-US" sz="5400" cap="none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  <a:t>搶救</a:t>
            </a:r>
            <a:r>
              <a:rPr lang="en-US" altLang="zh-TW" sz="5400" cap="none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  <a:t>3C</a:t>
            </a:r>
            <a:r>
              <a:rPr lang="zh-TW" altLang="en-US" sz="5400" cap="none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  <a:t>惡視力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 rot="20617726">
            <a:off x="3239589" y="1412013"/>
            <a:ext cx="9448800" cy="685800"/>
          </a:xfrm>
        </p:spPr>
        <p:txBody>
          <a:bodyPr/>
          <a:lstStyle/>
          <a:p>
            <a:r>
              <a:rPr lang="zh-TW" altLang="en-US" dirty="0" smtClean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  <a:t>護眼有一套</a:t>
            </a:r>
            <a:endParaRPr lang="zh-TW" altLang="en-US" dirty="0">
              <a:ln w="0"/>
              <a:gradFill>
                <a:gsLst>
                  <a:gs pos="21000">
                    <a:srgbClr val="53575C"/>
                  </a:gs>
                  <a:gs pos="88000">
                    <a:srgbClr val="C5C7CA"/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4023273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64875">
            <a:off x="2895600" y="764373"/>
            <a:ext cx="8610600" cy="1293028"/>
          </a:xfrm>
        </p:spPr>
        <p:txBody>
          <a:bodyPr/>
          <a:lstStyle/>
          <a:p>
            <a:r>
              <a:rPr lang="zh-TW" altLang="en-US" cap="none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  <a:t>限時使用</a:t>
            </a:r>
            <a:r>
              <a:rPr lang="en-US" altLang="zh-TW" cap="none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  <a:t>3C</a:t>
            </a:r>
            <a:endParaRPr lang="zh-TW" altLang="en-US" cap="none" dirty="0">
              <a:ln w="0"/>
              <a:gradFill>
                <a:gsLst>
                  <a:gs pos="21000">
                    <a:srgbClr val="53575C"/>
                  </a:gs>
                  <a:gs pos="88000">
                    <a:srgbClr val="C5C7CA"/>
                  </a:gs>
                </a:gsLst>
                <a:lin ang="5400000"/>
              </a:gra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 rot="1288122">
            <a:off x="764176" y="2050869"/>
            <a:ext cx="10820400" cy="4024125"/>
          </a:xfrm>
        </p:spPr>
        <p:txBody>
          <a:bodyPr/>
          <a:lstStyle/>
          <a:p>
            <a:r>
              <a:rPr lang="zh-TW" altLang="en-US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  <a:t>打電腦、看電視、滑手機等，每天使用少於</a:t>
            </a:r>
            <a:r>
              <a:rPr lang="en-US" altLang="zh-TW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  <a:t>2</a:t>
            </a:r>
            <a:r>
              <a:rPr lang="zh-TW" altLang="en-US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  <a:t>小時</a:t>
            </a:r>
          </a:p>
          <a:p>
            <a:r>
              <a:rPr lang="zh-TW" altLang="en-US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  <a:t>使用</a:t>
            </a:r>
            <a:r>
              <a:rPr lang="en-US" altLang="zh-TW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  <a:t>30</a:t>
            </a:r>
            <a:r>
              <a:rPr lang="zh-TW" altLang="en-US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  <a:t>分鐘，休息</a:t>
            </a:r>
            <a:r>
              <a:rPr lang="en-US" altLang="zh-TW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  <a:t>10</a:t>
            </a:r>
            <a:r>
              <a:rPr lang="zh-TW" altLang="en-US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  <a:t>分鐘</a:t>
            </a:r>
          </a:p>
        </p:txBody>
      </p:sp>
    </p:spTree>
    <p:extLst>
      <p:ext uri="{BB962C8B-B14F-4D97-AF65-F5344CB8AC3E}">
        <p14:creationId xmlns:p14="http://schemas.microsoft.com/office/powerpoint/2010/main" val="1158207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cap="none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足</a:t>
            </a:r>
            <a:r>
              <a:rPr lang="zh-TW" altLang="en-US" b="1" cap="none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線要充光</a:t>
            </a:r>
            <a:endParaRPr lang="zh-TW" altLang="en-US" b="1" cap="none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不</a:t>
            </a:r>
            <a:r>
              <a:rPr lang="zh-TW" altLang="en-US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關燈或在昏暗環境使用</a:t>
            </a:r>
            <a:r>
              <a:rPr lang="en-US" altLang="zh-TW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3</a:t>
            </a:r>
            <a:r>
              <a:rPr lang="zh-TW" altLang="en-US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Ｃ，對比變強很傷眼</a:t>
            </a:r>
          </a:p>
          <a:p>
            <a:r>
              <a:rPr lang="zh-TW" altLang="en-US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燈光充足、不閃爍</a:t>
            </a:r>
            <a:endParaRPr lang="zh-TW" altLang="en-US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7933" y="3729529"/>
            <a:ext cx="2255333" cy="2011514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1409414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404532">
            <a:off x="2091849" y="740229"/>
            <a:ext cx="8610600" cy="1293028"/>
          </a:xfrm>
        </p:spPr>
        <p:txBody>
          <a:bodyPr/>
          <a:lstStyle/>
          <a:p>
            <a:r>
              <a:rPr lang="zh-TW" altLang="en-US" dirty="0"/>
              <a:t>戶外活動不可少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86949" y="2026149"/>
            <a:ext cx="10820400" cy="4024125"/>
          </a:xfrm>
        </p:spPr>
        <p:txBody>
          <a:bodyPr/>
          <a:lstStyle/>
          <a:p>
            <a:r>
              <a:rPr lang="zh-TW" altLang="en-US" sz="28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多接觸大自然，多看遠方，可預防近視</a:t>
            </a:r>
          </a:p>
          <a:p>
            <a:r>
              <a:rPr lang="zh-TW" altLang="en-US" sz="28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每天戶外運動，最少</a:t>
            </a:r>
            <a:r>
              <a:rPr lang="en-US" altLang="zh-TW" sz="28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1</a:t>
            </a:r>
            <a:r>
              <a:rPr lang="zh-TW" altLang="en-US" sz="28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小時</a:t>
            </a:r>
          </a:p>
          <a:p>
            <a:endParaRPr lang="zh-TW" altLang="en-US" dirty="0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202899">
            <a:off x="7473100" y="2030827"/>
            <a:ext cx="3262895" cy="4522858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6681" y="3544595"/>
            <a:ext cx="2255333" cy="2011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4833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飛機雲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01D17D"/>
      </a:accent1>
      <a:accent2>
        <a:srgbClr val="84C72A"/>
      </a:accent2>
      <a:accent3>
        <a:srgbClr val="E1D126"/>
      </a:accent3>
      <a:accent4>
        <a:srgbClr val="E29932"/>
      </a:accent4>
      <a:accent5>
        <a:srgbClr val="E56526"/>
      </a:accent5>
      <a:accent6>
        <a:srgbClr val="D63731"/>
      </a:accent6>
      <a:hlink>
        <a:srgbClr val="35FA7F"/>
      </a:hlink>
      <a:folHlink>
        <a:srgbClr val="BAFC85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2B2A868B-6BC2-4B3E-98B9-1258F41035D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36</TotalTime>
  <Words>77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新細明體</vt:lpstr>
      <vt:lpstr>Arial</vt:lpstr>
      <vt:lpstr>Century Gothic</vt:lpstr>
      <vt:lpstr>飛機雲</vt:lpstr>
      <vt:lpstr>搶救3C惡視力</vt:lpstr>
      <vt:lpstr>限時使用3C</vt:lpstr>
      <vt:lpstr>足線要充光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搶救3C惡視力</dc:title>
  <dc:creator>Windows 使用者</dc:creator>
  <cp:lastModifiedBy>Windows 使用者</cp:lastModifiedBy>
  <cp:revision>5</cp:revision>
  <dcterms:created xsi:type="dcterms:W3CDTF">2021-10-12T03:56:47Z</dcterms:created>
  <dcterms:modified xsi:type="dcterms:W3CDTF">2021-10-19T04:01:10Z</dcterms:modified>
</cp:coreProperties>
</file>