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19T11:27:41.028" idx="1">
    <p:pos x="2946" y="1152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搶救</a:t>
            </a:r>
            <a:r>
              <a:rPr lang="en-US" altLang="zh-TW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r>
              <a:rPr lang="zh-TW" alt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惡視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r>
              <a:rPr lang="zh-TW" altLang="en-US" sz="3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16" y="905758"/>
            <a:ext cx="2041991" cy="40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3258" y="252476"/>
            <a:ext cx="11781136" cy="1233424"/>
          </a:xfrm>
        </p:spPr>
        <p:txBody>
          <a:bodyPr>
            <a:noAutofit/>
          </a:bodyPr>
          <a:lstStyle/>
          <a:p>
            <a:pPr algn="ctr"/>
            <a:r>
              <a:rPr lang="zh-TW" altLang="en-US" sz="5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限時使用</a:t>
            </a:r>
            <a:r>
              <a:rPr lang="en-US" altLang="zh-TW" sz="5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endParaRPr lang="zh-TW" altLang="en-US" sz="55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打電腦、看電視、滑手機等，每天使用少於2小時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使用30分鐘，休息10</a:t>
            </a:r>
            <a:r>
              <a:rPr lang="zh-TW" alt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分鐘</a:t>
            </a:r>
            <a:endParaRPr lang="zh-TW" altLang="en-US" sz="2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987" y="1991015"/>
            <a:ext cx="2739566" cy="168699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36" y="2719324"/>
            <a:ext cx="7321209" cy="412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7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744582" y="95722"/>
            <a:ext cx="7302136" cy="1197501"/>
          </a:xfrm>
        </p:spPr>
        <p:txBody>
          <a:bodyPr>
            <a:noAutofit/>
          </a:bodyPr>
          <a:lstStyle/>
          <a:p>
            <a:pPr algn="ctr"/>
            <a:r>
              <a:rPr lang="zh-TW" alt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69816" y="1776549"/>
            <a:ext cx="4846320" cy="3862252"/>
          </a:xfrm>
        </p:spPr>
        <p:txBody>
          <a:bodyPr>
            <a:normAutofit/>
          </a:bodyPr>
          <a:lstStyle/>
          <a:p>
            <a:pPr marL="0" lvl="2" indent="0" algn="ctr">
              <a:spcBef>
                <a:spcPct val="0"/>
              </a:spcBef>
              <a:buNone/>
            </a:pPr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燈光充足、不閃爍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不關燈或在昏暗環境使用</a:t>
            </a:r>
            <a:r>
              <a:rPr lang="en-US" altLang="zh-TW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3</a:t>
            </a:r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Ｃ，對比變強很傷</a:t>
            </a:r>
            <a:r>
              <a:rPr lang="zh-TW" alt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208" y="2856099"/>
            <a:ext cx="5562449" cy="400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755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860766" y="78910"/>
            <a:ext cx="11197942" cy="1233424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492623" y="1506071"/>
            <a:ext cx="12102263" cy="50426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多接觸大自然，多看遠方，可預防近視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每天戶外運動，最少</a:t>
            </a:r>
            <a:r>
              <a:rPr lang="en-US" altLang="zh-TW" sz="4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1</a:t>
            </a:r>
            <a:r>
              <a:rPr lang="zh-TW" altLang="en-US" sz="4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小時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151" y="280733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7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http://schemas.openxmlformats.org/package/2006/metadata/core-properties"/>
    <ds:schemaRef ds:uri="40262f94-9f35-4ac3-9a90-690165a166b7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a4f35948-e619-41b3-aa29-22878b09cfd2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47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文鼎超圓</vt:lpstr>
      <vt:lpstr>細明體</vt:lpstr>
      <vt:lpstr>Arial</vt:lpstr>
      <vt:lpstr>返校 16x9</vt:lpstr>
      <vt:lpstr>搶救3C惡視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</dc:title>
  <dc:creator>Windows 使用者</dc:creator>
  <cp:lastModifiedBy>Windows 使用者</cp:lastModifiedBy>
  <cp:revision>7</cp:revision>
  <dcterms:created xsi:type="dcterms:W3CDTF">2021-10-12T03:29:53Z</dcterms:created>
  <dcterms:modified xsi:type="dcterms:W3CDTF">2021-10-19T03:59:28Z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