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48316" y="313507"/>
            <a:ext cx="5313181" cy="952175"/>
          </a:xfrm>
        </p:spPr>
        <p:txBody>
          <a:bodyPr rtlCol="0">
            <a:normAutofit fontScale="90000"/>
          </a:bodyPr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2246811"/>
            <a:ext cx="3085300" cy="940526"/>
          </a:xfrm>
        </p:spPr>
        <p:txBody>
          <a:bodyPr rtlCol="0">
            <a:normAutofit fontScale="92500"/>
          </a:bodyPr>
          <a:lstStyle/>
          <a:p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護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2707" y="347342"/>
            <a:ext cx="2579830" cy="440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666206"/>
            <a:ext cx="2368731" cy="646128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6152388" cy="1139733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打電腦、看電視、滑手機等，每天使用少於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小時</a:t>
            </a:r>
          </a:p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使用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30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分鐘，休息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10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分鐘</a:t>
            </a:r>
          </a:p>
          <a:p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39" name="圖片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731" y="279920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3960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54628" y="366293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5689056" cy="918785"/>
          </a:xfrm>
        </p:spPr>
        <p:txBody>
          <a:bodyPr>
            <a:normAutofit lnSpcReduction="10000"/>
          </a:bodyPr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燈光充足、不閃爍</a:t>
            </a:r>
          </a:p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不關燈或在昏暗環境使用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Ｃ，對比變強很傷眼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5587" y="619134"/>
            <a:ext cx="3010904" cy="514100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9660067" y="1894468"/>
            <a:ext cx="568465" cy="35269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5834" y="3805823"/>
            <a:ext cx="568465" cy="27432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807" y="2094675"/>
            <a:ext cx="503435" cy="31001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315" y="3327380"/>
            <a:ext cx="464525" cy="28605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8914" y="5238206"/>
            <a:ext cx="168939" cy="8925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315" y="2802847"/>
            <a:ext cx="296043" cy="18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8736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多接觸大自然，多看遠方，可預防近視</a:t>
            </a:r>
          </a:p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每天戶外運動，最少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小時</a:t>
            </a:r>
          </a:p>
          <a:p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zh-TW" alt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809" y="2454638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57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40262f94-9f35-4ac3-9a90-690165a166b7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a4f35948-e619-41b3-aa29-22878b09cfd2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61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2021-10-12T03:30:01Z</dcterms:created>
  <dcterms:modified xsi:type="dcterms:W3CDTF">2021-10-19T04:00:52Z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