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9345" y="-631814"/>
            <a:ext cx="9360418" cy="2263258"/>
          </a:xfrm>
        </p:spPr>
        <p:txBody>
          <a:bodyPr rtlCol="0"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搶救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148149" y="1631444"/>
            <a:ext cx="3200400" cy="1242385"/>
          </a:xfrm>
        </p:spPr>
        <p:txBody>
          <a:bodyPr rtlCol="0">
            <a:normAutofit fontScale="92500"/>
          </a:bodyPr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護眼有一套</a:t>
            </a:r>
          </a:p>
          <a:p>
            <a:endParaRPr lang="zh-TW" altLang="en-US" dirty="0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6250035" y="1360926"/>
            <a:ext cx="2541268" cy="35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614056" y="702128"/>
            <a:ext cx="9144001" cy="2933700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限時使用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/>
            </a:r>
            <a:b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</a:b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/>
            </a:r>
            <a:b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</a:br>
            <a:endParaRPr lang="zh-TW" altLang="en-US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789510" y="2463725"/>
            <a:ext cx="9144000" cy="1184766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打電腦、看電視、滑手機等，每天使用少於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2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小時</a:t>
            </a:r>
          </a:p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使用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30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分鐘，休息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10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分鐘</a:t>
            </a:r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720" y="3448594"/>
            <a:ext cx="4711336" cy="2704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471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07178" y="-1287982"/>
            <a:ext cx="10615748" cy="2933700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光線要</a:t>
            </a:r>
            <a:r>
              <a:rPr lang="zh-TW" altLang="en-US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充足</a:t>
            </a:r>
            <a:r>
              <a:rPr lang="zh-TW" alt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endParaRPr lang="zh-TW" altLang="en-US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037806" y="1792973"/>
            <a:ext cx="9882641" cy="2199907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燈光充足、不閃爍</a:t>
            </a:r>
          </a:p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不關燈或在昏暗環境使用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Ｃ，對比變強很傷眼</a:t>
            </a:r>
          </a:p>
          <a:p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8451669" y="2967335"/>
            <a:ext cx="85290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endParaRPr lang="zh-TW" altLang="en-US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6" name="矩形 5"/>
          <p:cNvSpPr/>
          <p:nvPr/>
        </p:nvSpPr>
        <p:spPr>
          <a:xfrm>
            <a:off x="255588" y="179297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endParaRPr lang="zh-TW" altLang="en-US" dirty="0"/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1226" y="3429000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231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09107" y="-408215"/>
            <a:ext cx="9144001" cy="2933700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658881" y="2834240"/>
            <a:ext cx="9144000" cy="1184766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14" name="圖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656" y="2938980"/>
            <a:ext cx="5251893" cy="299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552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40262f94-9f35-4ac3-9a90-690165a166b7"/>
    <ds:schemaRef ds:uri="a4f35948-e619-41b3-aa29-22878b09cfd2"/>
    <ds:schemaRef ds:uri="http://purl.org/dc/dcmitype/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46</TotalTime>
  <Words>63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細明體</vt:lpstr>
      <vt:lpstr>微軟正黑體</vt:lpstr>
      <vt:lpstr>Arial</vt:lpstr>
      <vt:lpstr>Cambria</vt:lpstr>
      <vt:lpstr>返校 16x9</vt:lpstr>
      <vt:lpstr>搶救3C惡視力</vt:lpstr>
      <vt:lpstr>限時使用3C  </vt:lpstr>
      <vt:lpstr>光線要充足 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2021-10-12T03:30:01Z</dcterms:created>
  <dcterms:modified xsi:type="dcterms:W3CDTF">2021-10-19T03:59:18Z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