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r>
              <a:rPr lang="zh-TW" altLang="en-US" sz="8800" dirty="0">
                <a:solidFill>
                  <a:srgbClr val="FFC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搶救</a:t>
            </a:r>
            <a:r>
              <a:rPr lang="en-US" altLang="zh-TW" sz="8800" dirty="0">
                <a:solidFill>
                  <a:srgbClr val="FFC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r>
              <a:rPr lang="zh-TW" altLang="en-US" sz="8800" dirty="0">
                <a:solidFill>
                  <a:srgbClr val="FFC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164587" y="2431366"/>
            <a:ext cx="6916336" cy="1771600"/>
          </a:xfrm>
        </p:spPr>
        <p:txBody>
          <a:bodyPr rtlCol="0"/>
          <a:lstStyle/>
          <a:p>
            <a:r>
              <a:rPr lang="zh-TW" altLang="en-US" sz="7200" dirty="0">
                <a:solidFill>
                  <a:srgbClr val="92D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護眼有一套</a:t>
            </a:r>
          </a:p>
          <a:p>
            <a:pPr rtl="0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限時使用</a:t>
            </a:r>
            <a:r>
              <a:rPr lang="en-US" altLang="zh-TW" sz="7200" dirty="0">
                <a:solidFill>
                  <a:srgbClr val="0070C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3C</a:t>
            </a:r>
            <a:endParaRPr lang="zh-TW" altLang="en-US" sz="7200" dirty="0">
              <a:solidFill>
                <a:srgbClr val="0070C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00462" y="1459006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FFC000"/>
                </a:solidFill>
              </a:rPr>
              <a:t>打電腦、看電視、滑手機等，每天使用少於</a:t>
            </a:r>
            <a:r>
              <a:rPr lang="en-US" altLang="zh-TW" sz="4800" dirty="0">
                <a:solidFill>
                  <a:srgbClr val="FFC000"/>
                </a:solidFill>
              </a:rPr>
              <a:t>2</a:t>
            </a:r>
            <a:r>
              <a:rPr lang="zh-TW" altLang="en-US" sz="4800" dirty="0">
                <a:solidFill>
                  <a:srgbClr val="FFC000"/>
                </a:solidFill>
              </a:rPr>
              <a:t>小時</a:t>
            </a:r>
          </a:p>
          <a:p>
            <a:r>
              <a:rPr lang="zh-TW" altLang="en-US" sz="4800" dirty="0">
                <a:solidFill>
                  <a:srgbClr val="FFC000"/>
                </a:solidFill>
              </a:rPr>
              <a:t>使用</a:t>
            </a:r>
            <a:r>
              <a:rPr lang="en-US" altLang="zh-TW" sz="4800" dirty="0">
                <a:solidFill>
                  <a:srgbClr val="FFC000"/>
                </a:solidFill>
              </a:rPr>
              <a:t>30</a:t>
            </a:r>
            <a:r>
              <a:rPr lang="zh-TW" altLang="en-US" sz="4800" dirty="0">
                <a:solidFill>
                  <a:srgbClr val="FFC000"/>
                </a:solidFill>
              </a:rPr>
              <a:t>分鐘，休息</a:t>
            </a:r>
            <a:r>
              <a:rPr lang="en-US" altLang="zh-TW" sz="4800" dirty="0">
                <a:solidFill>
                  <a:srgbClr val="FFC000"/>
                </a:solidFill>
              </a:rPr>
              <a:t>10</a:t>
            </a:r>
            <a:r>
              <a:rPr lang="zh-TW" altLang="en-US" sz="4800" dirty="0">
                <a:solidFill>
                  <a:srgbClr val="FFC000"/>
                </a:solidFill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27533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00B0F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C0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燈光充足、不閃爍</a:t>
            </a:r>
          </a:p>
          <a:p>
            <a:r>
              <a:rPr lang="zh-TW" altLang="en-US" sz="4000" dirty="0">
                <a:solidFill>
                  <a:srgbClr val="C0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不關燈或在昏暗環境使用</a:t>
            </a:r>
            <a:r>
              <a:rPr lang="en-US" altLang="zh-TW" sz="4000" dirty="0">
                <a:solidFill>
                  <a:srgbClr val="C0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3</a:t>
            </a:r>
            <a:r>
              <a:rPr lang="zh-TW" altLang="en-US" sz="4000" dirty="0">
                <a:solidFill>
                  <a:srgbClr val="C0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4214826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solidFill>
                  <a:srgbClr val="00B05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2874" y="1312334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多</a:t>
            </a:r>
            <a:r>
              <a:rPr lang="zh-TW" altLang="en-US" sz="40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接觸大自然，多看遠方，可預防近視</a:t>
            </a:r>
          </a:p>
          <a:p>
            <a:r>
              <a:rPr lang="zh-TW" altLang="en-US" sz="40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每天戶外運動，最少</a:t>
            </a:r>
            <a:r>
              <a:rPr lang="en-US" altLang="zh-TW" sz="4000" dirty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1</a:t>
            </a:r>
            <a:r>
              <a:rPr lang="zh-TW" altLang="en-US" sz="4000" dirty="0" smtClean="0">
                <a:solidFill>
                  <a:srgbClr val="FF00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2509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40262f94-9f35-4ac3-9a90-690165a166b7"/>
    <ds:schemaRef ds:uri="http://purl.org/dc/terms/"/>
    <ds:schemaRef ds:uri="http://purl.org/dc/dcmitype/"/>
    <ds:schemaRef ds:uri="a4f35948-e619-41b3-aa29-22878b09cfd2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66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書法家中楷體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2021-10-12T03:31:35Z</dcterms:created>
  <dcterms:modified xsi:type="dcterms:W3CDTF">2021-10-19T04:00:33Z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