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88825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73" d="100"/>
          <a:sy n="73" d="100"/>
        </p:scale>
        <p:origin x="618" y="6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09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7A04A64-DD31-4676-815D-A4E5B658E764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2021/10/19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n-US" alt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C3DF527-CB9F-4451-8853-A61312AC4F28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1F2A70B-78F2-4DCF-B53B-C990D2FAFB8A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762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>
              <a:defRPr sz="5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256" name="線條" descr="線條圖形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手繪多邊形​​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8" name="手繪多邊形​​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9" name="手繪多邊形​​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0" name="手繪多邊形​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1" name="手繪多邊形​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2" name="手繪多邊形​​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3" name="手繪多邊形​​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4" name="手繪多邊形​​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5" name="手繪多邊形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6" name="手繪多邊形​​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7" name="手繪多邊形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8" name="手繪多邊形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9" name="手繪多邊形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0" name="手繪多邊形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1" name="手繪多邊形​​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2" name="手繪多邊形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3" name="手繪多邊形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4" name="手繪多邊形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5" name="手繪多邊形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6" name="手繪多邊形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7" name="手繪多邊形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8" name="手繪多邊形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9" name="手繪多邊形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0" name="手繪多邊形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1" name="手繪多邊形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2" name="手繪多邊形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3" name="手繪多邊形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4" name="手繪多邊形​​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5" name="手繪多邊形​​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6" name="手繪多邊形​​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7" name="手繪多邊形​​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8" name="手繪多邊形​​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9" name="手繪多邊形​​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0" name="手繪多邊形​​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1" name="手繪多邊形​​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2" name="手繪多邊形​​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3" name="手繪多邊形​​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4" name="手繪多邊形​​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5" name="手繪多邊形​​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6" name="手繪多邊形​​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7" name="手繪多邊形​​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8" name="手繪多邊形​​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9" name="手繪多邊形​​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0" name="手繪多邊形​​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1" name="手繪多邊形​​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2" name="手繪多邊形​​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3" name="手繪多邊形​​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4" name="手繪多邊形​​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5" name="手繪多邊形​​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6" name="手繪多邊形​​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7" name="手繪多邊形​​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8" name="手繪多邊形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9" name="手繪多邊形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0" name="手繪多邊形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1" name="手繪多邊形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2" name="手繪多邊形​​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3" name="手繪多邊形​​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4" name="手繪多邊形​​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5" name="手繪多邊形​​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6" name="手繪多邊形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7" name="手繪多邊形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8" name="手繪多邊形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9" name="手繪多邊形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0" name="手繪多邊形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1" name="手繪多邊形​​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2" name="手繪多邊形​​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3" name="手繪多邊形​​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4" name="手繪多邊形​​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5" name="手繪多邊形​​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6" name="手繪多邊形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7" name="手繪多邊形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8" name="手繪多邊形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9" name="手繪多邊形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0" name="手繪多邊形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1" name="手繪多邊形​​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2" name="手繪多邊形​​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3" name="手繪多邊形​​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4" name="手繪多邊形​​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5" name="手繪多邊形​​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6" name="手繪多邊形​​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7" name="手繪多邊形​​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8" name="手繪多邊形​​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9" name="手繪多邊形​​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0" name="手繪多邊形​​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1" name="手繪多邊形​​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2" name="手繪多邊形​​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3" name="手繪多邊形​​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4" name="手繪多邊形​​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5" name="手繪多邊形​​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6" name="手繪多邊形​​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7" name="手繪多邊形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8" name="手繪多邊形​​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9" name="手繪多邊形​​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0" name="手繪多邊形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1" name="手繪多邊形​​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2" name="手繪多邊形​​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3" name="手繪多邊形​​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4" name="手繪多邊形​​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5" name="手繪多邊形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6" name="手繪多邊形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7" name="手繪多邊形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8" name="手繪多邊形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9" name="手繪多邊形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0" name="手繪多邊形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1" name="手繪多邊形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2" name="手繪多邊形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3" name="手繪多邊形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4" name="手繪多邊形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5" name="手繪多邊形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6" name="手繪多邊形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7" name="手繪多邊形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8" name="手繪多邊形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9" name="手繪多邊形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0" name="手繪多邊形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1" name="手繪多邊形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2" name="手繪多邊形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3" name="手繪多邊形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4" name="手繪多邊形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5" name="手繪多邊形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6" name="手繪多邊形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7" name="手繪多邊形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8" name="手繪多邊形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9" name="手繪多邊形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7" name="線條" descr="線條圖形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手繪多邊形​​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" name="手繪多邊形​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​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8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9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0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1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5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6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7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8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9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0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1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2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3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4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5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6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7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8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9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0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1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2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4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5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6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7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8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9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0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1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2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3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4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5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6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7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8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9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0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1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10B6C6C2-F6CE-4AA6-9624-75AD4CB039C0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7" name="線條" descr="線條圖形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手繪多邊形​​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9" name="手繪多邊形​​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​​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8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9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0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1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3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4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5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6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7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8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9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0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1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2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3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4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5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6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7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8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59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0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1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2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3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4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5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6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7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8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69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0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1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2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3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4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5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6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7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8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79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0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81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直排文字預留位置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47C8A28-30E6-4A4C-BBD3-5A9966C9174F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167" name="線條" descr="線條圖形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手繪多邊形​​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​​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​​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1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2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4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5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0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1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2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3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4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5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6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7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8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9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0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1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2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3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4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5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6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7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8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9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0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1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2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3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4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5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6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7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8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9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0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1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2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3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4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5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6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7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8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9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0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1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2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3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4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5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6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7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8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9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0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1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2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3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4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5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6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7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8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9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0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41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54864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77724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00584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123444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294735E-A682-4CD3-802C-AA0FE6DFE8FC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>
              <a:defRPr sz="4400" b="0" cap="none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255" name="線條" descr="線條圖形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手繪多邊形​​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7" name="手繪多邊形​​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8" name="手繪多邊形​​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59" name="手繪多邊形​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0" name="手繪多邊形​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1" name="手繪多邊形​​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2" name="手繪多邊形​​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3" name="手繪多邊形​​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4" name="手繪多邊形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5" name="手繪多邊形​​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6" name="手繪多邊形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7" name="手繪多邊形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8" name="手繪多邊形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69" name="手繪多邊形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0" name="手繪多邊形​​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1" name="手繪多邊形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2" name="手繪多邊形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3" name="手繪多邊形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4" name="手繪多邊形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5" name="手繪多邊形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6" name="手繪多邊形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7" name="手繪多邊形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8" name="手繪多邊形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79" name="手繪多邊形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0" name="手繪多邊形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1" name="手繪多邊形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2" name="手繪多邊形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3" name="手繪多邊形​​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4" name="手繪多邊形​​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5" name="手繪多邊形​​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6" name="手繪多邊形​​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7" name="手繪多邊形​​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8" name="手繪多邊形​​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89" name="手繪多邊形​​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0" name="手繪多邊形​​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1" name="手繪多邊形​​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2" name="手繪多邊形​​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3" name="手繪多邊形​​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4" name="手繪多邊形​​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5" name="手繪多邊形​​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6" name="手繪多邊形​​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7" name="手繪多邊形​​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8" name="手繪多邊形​​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99" name="手繪多邊形​​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0" name="手繪多邊形​​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1" name="手繪多邊形​​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2" name="手繪多邊形​​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3" name="手繪多邊形​​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4" name="手繪多邊形​​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5" name="手繪多邊形​​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6" name="手繪多邊形​​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7" name="手繪多邊形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8" name="手繪多邊形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09" name="手繪多邊形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0" name="手繪多邊形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1" name="手繪多邊形​​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2" name="手繪多邊形​​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3" name="手繪多邊形​​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4" name="手繪多邊形​​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5" name="手繪多邊形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6" name="手繪多邊形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7" name="手繪多邊形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8" name="手繪多邊形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19" name="手繪多邊形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0" name="手繪多邊形​​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1" name="手繪多邊形​​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2" name="手繪多邊形​​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3" name="手繪多邊形​​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4" name="手繪多邊形​​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5" name="手繪多邊形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6" name="手繪多邊形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7" name="手繪多邊形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8" name="手繪多邊形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29" name="手繪多邊形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0" name="手繪多邊形​​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1" name="手繪多邊形​​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2" name="手繪多邊形​​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3" name="手繪多邊形​​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4" name="手繪多邊形​​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5" name="手繪多邊形​​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6" name="手繪多邊形​​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7" name="手繪多邊形​​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8" name="手繪多邊形​​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39" name="手繪多邊形​​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0" name="手繪多邊形​​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1" name="手繪多邊形​​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2" name="手繪多邊形​​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3" name="手繪多邊形​​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4" name="手繪多邊形​​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5" name="手繪多邊形​​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6" name="手繪多邊形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7" name="手繪多邊形​​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8" name="手繪多邊形​​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49" name="手繪多邊形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0" name="手繪多邊形​​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1" name="手繪多邊形​​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2" name="手繪多邊形​​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3" name="手繪多邊形​​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4" name="手繪多邊形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5" name="手繪多邊形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6" name="手繪多邊形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7" name="手繪多邊形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8" name="手繪多邊形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59" name="手繪多邊形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0" name="手繪多邊形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1" name="手繪多邊形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2" name="手繪多邊形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3" name="手繪多邊形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4" name="手繪多邊形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5" name="手繪多邊形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6" name="手繪多邊形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7" name="手繪多邊形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8" name="手繪多邊形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69" name="手繪多邊形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0" name="手繪多邊形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1" name="手繪多邊形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2" name="手繪多邊形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3" name="手繪多邊形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4" name="手繪多邊形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5" name="手繪多邊形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6" name="手繪多邊形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7" name="手繪多邊形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378" name="手繪多邊形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C041CCD-5D37-4F8B-AEE8-7CBE3F87DCBF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158" name="線條" descr="線條圖形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手繪多邊形​​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0" name="手繪多邊形​​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1" name="手繪多邊形​​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2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3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4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5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6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7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8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1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2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4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5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0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1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2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3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4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5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6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7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8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9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0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1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2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3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4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5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6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7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8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9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0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1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2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3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4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5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6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7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8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9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0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1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2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3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4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5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6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7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8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9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0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1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2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3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4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5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6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7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8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9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0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1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2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3F1FDD0-B62B-463A-A451-F194A3874CD3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160" name="線條" descr="線條圖形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手繪多邊形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2" name="手繪多邊形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3" name="手繪多邊形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4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5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6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7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8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1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2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4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5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0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1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2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3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4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5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6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7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8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9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0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1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2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3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4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5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6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7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8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9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0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1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2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3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4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5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6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7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8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9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0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1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2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3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4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5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6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7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8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9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0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1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2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3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4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5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6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7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8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9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0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1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2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3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4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6661F67-92FC-487A-8910-F31C817AFA41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85" name="內容預留位置 3"/>
          <p:cNvSpPr>
            <a:spLocks noGrp="1"/>
          </p:cNvSpPr>
          <p:nvPr>
            <p:ph sz="half" idx="13"/>
          </p:nvPr>
        </p:nvSpPr>
        <p:spPr>
          <a:xfrm>
            <a:off x="6249860" y="2819400"/>
            <a:ext cx="4416552" cy="3352801"/>
          </a:xfrm>
        </p:spPr>
        <p:txBody>
          <a:bodyPr rtlCol="0"/>
          <a:lstStyle>
            <a:lvl1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156" name="線條" descr="線條圖形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手繪多邊形​​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8" name="手繪多邊形​​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9" name="手繪多邊形​​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0" name="手繪多邊形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1" name="手繪多邊形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2" name="手繪多邊形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3" name="手繪多邊形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4" name="手繪多邊形​​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5" name="手繪多邊形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6" name="手繪多邊形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7" name="手繪多邊形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8" name="手繪多邊形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9" name="手繪多邊形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0" name="手繪多邊形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1" name="手繪多邊形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2" name="手繪多邊形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3" name="手繪多邊形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4" name="手繪多邊形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5" name="手繪多邊形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6" name="手繪多邊形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7" name="手繪多邊形​​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8" name="手繪多邊形​​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9" name="手繪多邊形​​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0" name="手繪多邊形​​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1" name="手繪多邊形​​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2" name="手繪多邊形​​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3" name="手繪多邊形​​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4" name="手繪多邊形​​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5" name="手繪多邊形​​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6" name="手繪多邊形​​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7" name="手繪多邊形​​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8" name="手繪多邊形​​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9" name="手繪多邊形​​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0" name="手繪多邊形​​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1" name="手繪多邊形​​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2" name="手繪多邊形​​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3" name="手繪多邊形​​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4" name="手繪多邊形​​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5" name="手繪多邊形​​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6" name="手繪多邊形​​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7" name="手繪多邊形​​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8" name="手繪多邊形​​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9" name="手繪多邊形​​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0" name="手繪多邊形​​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1" name="手繪多邊形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2" name="手繪多邊形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3" name="手繪多邊形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4" name="手繪多邊形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5" name="手繪多邊形​​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6" name="手繪多邊形​​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7" name="手繪多邊形​​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8" name="手繪多邊形​​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9" name="手繪多邊形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0" name="手繪多邊形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1" name="手繪多邊形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2" name="手繪多邊形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3" name="手繪多邊形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4" name="手繪多邊形​​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5" name="手繪多邊形​​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6" name="手繪多邊形​​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7" name="手繪多邊形​​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8" name="手繪多邊形​​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9" name="手繪多邊形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0" name="手繪多邊形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1" name="手繪多邊形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2" name="手繪多邊形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3" name="手繪多邊形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4" name="手繪多邊形​​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5" name="手繪多邊形​​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6" name="手繪多邊形​​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7" name="手繪多邊形​​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8" name="手繪多邊形​​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9" name="手繪多邊形​​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0" name="手繪多邊形​​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n>
                  <a:noFill/>
                </a:ln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F82FDFD-18A2-4FA7-913D-8D2BA1111367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161E1E-59DD-4B90-931A-B39E9CA0383F}" type="datetime1">
              <a:rPr lang="zh-TW" altLang="en-US" smtClean="0"/>
              <a:t>2021/10/19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標題和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grpSp>
        <p:nvGrpSpPr>
          <p:cNvPr id="615" name="框架" descr="方塊圖形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群組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群組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手繪多邊形​​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5" name="手繪多邊形​​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6" name="手繪多邊形​​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7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8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9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0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1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2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3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4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5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6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7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8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9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0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1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2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3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4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5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6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7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8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9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0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1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2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3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4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5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6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7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8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9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0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1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2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3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4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5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6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7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8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9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0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1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2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3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4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5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6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7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8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9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0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1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2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3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4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5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6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7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8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9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0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1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2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3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4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5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6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7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grpSp>
            <p:nvGrpSpPr>
              <p:cNvPr id="769" name="群組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手繪多邊形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1" name="手繪多邊形​​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2" name="手繪多邊形​​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3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4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5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6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7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8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9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0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1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2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3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4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5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6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7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8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9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0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1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2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3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4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5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6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7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8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9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0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1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2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3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4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5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6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7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8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9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0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1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2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3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4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5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6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7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8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9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0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1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2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3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4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5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6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7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8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9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0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1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2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3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4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5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6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7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8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9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0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1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2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3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</p:grpSp>
        <p:grpSp>
          <p:nvGrpSpPr>
            <p:cNvPr id="617" name="群組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群組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手繪多邊形​​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5" name="手繪多邊形​​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6" name="手繪多邊形​​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7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8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9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0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1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2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3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4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5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6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7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8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9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0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1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2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3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4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5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6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7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8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9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0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1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2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3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4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5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6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7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8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9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0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1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2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3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4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5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6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7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8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9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0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1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2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3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4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5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6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7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8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9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0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1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2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3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4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5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6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7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8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9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0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1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2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3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4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5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6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7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grpSp>
            <p:nvGrpSpPr>
              <p:cNvPr id="619" name="群組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手繪多邊形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1" name="手繪多邊形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2" name="手繪多邊形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3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4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5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6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7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8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9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0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1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2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3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4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5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6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7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8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9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0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1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2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3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4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5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6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7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8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9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0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1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2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3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4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5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6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7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8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9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0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1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2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3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4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5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6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7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8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9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0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1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2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3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4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5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6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7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8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9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0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1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2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3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4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5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6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7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8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9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0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1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2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3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</p:grpSp>
      </p:grp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151BE3ED-10D9-45DE-84C7-332EAE50BBA4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標題和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grpSp>
        <p:nvGrpSpPr>
          <p:cNvPr id="614" name="框架" descr="方塊圖形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群組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群組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手繪多邊形​​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4" name="手繪多邊形​​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5" name="手繪多邊形​​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6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7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8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9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0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1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2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3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4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5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6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7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8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59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0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1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2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3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4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5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6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7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8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69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0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1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2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3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4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5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6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7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8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79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0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1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2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3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4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5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6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7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8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89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0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1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2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3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4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5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6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7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8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99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0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1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2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3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4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5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6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7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8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09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0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1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2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3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4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5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916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grpSp>
            <p:nvGrpSpPr>
              <p:cNvPr id="768" name="群組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手繪多邊形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0" name="手繪多邊形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1" name="手繪多邊形​​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2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3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4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5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6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7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8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79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0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1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2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3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4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5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6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7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8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89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0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1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2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3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4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5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6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7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8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99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0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1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2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3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4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5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6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7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8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09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0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1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2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3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4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5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6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7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8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19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0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1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2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3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4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5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6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7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8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29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0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1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2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3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4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5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6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7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8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39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0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1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842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</p:grpSp>
        <p:grpSp>
          <p:nvGrpSpPr>
            <p:cNvPr id="616" name="群組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群組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手繪多邊形​​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4" name="手繪多邊形​​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5" name="手繪多邊形​​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6" name="手繪多邊形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7" name="手繪多邊形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8" name="手繪多邊形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9" name="手繪多邊形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0" name="手繪多邊形​​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1" name="手繪多邊形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2" name="手繪多邊形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3" name="手繪多邊形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4" name="手繪多邊形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5" name="手繪多邊形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6" name="手繪多邊形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7" name="手繪多邊形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8" name="手繪多邊形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09" name="手繪多邊形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0" name="手繪多邊形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1" name="手繪多邊形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2" name="手繪多邊形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3" name="手繪多邊形​​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4" name="手繪多邊形​​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5" name="手繪多邊形​​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6" name="手繪多邊形​​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7" name="手繪多邊形​​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8" name="手繪多邊形​​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19" name="手繪多邊形​​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0" name="手繪多邊形​​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1" name="手繪多邊形​​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2" name="手繪多邊形​​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3" name="手繪多邊形​​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4" name="手繪多邊形​​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5" name="手繪多邊形​​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6" name="手繪多邊形​​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7" name="手繪多邊形​​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8" name="手繪多邊形​​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29" name="手繪多邊形​​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0" name="手繪多邊形​​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1" name="手繪多邊形​​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2" name="手繪多邊形​​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3" name="手繪多邊形​​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4" name="手繪多邊形​​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5" name="手繪多邊形​​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6" name="手繪多邊形​​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7" name="手繪多邊形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8" name="手繪多邊形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39" name="手繪多邊形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0" name="手繪多邊形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1" name="手繪多邊形​​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2" name="手繪多邊形​​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3" name="手繪多邊形​​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4" name="手繪多邊形​​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5" name="手繪多邊形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6" name="手繪多邊形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7" name="手繪多邊形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8" name="手繪多邊形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49" name="手繪多邊形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0" name="手繪多邊形​​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1" name="手繪多邊形​​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2" name="手繪多邊形​​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3" name="手繪多邊形​​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4" name="手繪多邊形​​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5" name="手繪多邊形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6" name="手繪多邊形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7" name="手繪多邊形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8" name="手繪多邊形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59" name="手繪多邊形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0" name="手繪多邊形​​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1" name="手繪多邊形​​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2" name="手繪多邊形​​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3" name="手繪多邊形​​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4" name="手繪多邊形​​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5" name="手繪多邊形​​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766" name="手繪多邊形​​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  <p:grpSp>
            <p:nvGrpSpPr>
              <p:cNvPr id="618" name="群組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手繪多邊形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0" name="手繪多邊形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1" name="手繪多邊形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2" name="手繪多邊形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3" name="手繪多邊形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4" name="手繪多邊形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5" name="手繪多邊形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6" name="手繪多邊形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7" name="手繪多邊形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8" name="手繪多邊形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29" name="手繪多邊形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0" name="手繪多邊形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1" name="手繪多邊形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2" name="手繪多邊形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3" name="手繪多邊形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4" name="手繪多邊形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5" name="手繪多邊形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6" name="手繪多邊形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7" name="手繪多邊形​​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8" name="手繪多邊形​​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39" name="手繪多邊形​​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0" name="手繪多邊形​​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1" name="手繪多邊形​​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2" name="手繪多邊形​​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3" name="手繪多邊形​​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4" name="手繪多邊形​​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5" name="手繪多邊形​​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6" name="手繪多邊形​​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7" name="手繪多邊形​​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8" name="手繪多邊形​​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49" name="手繪多邊形​​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0" name="手繪多邊形​​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1" name="手繪多邊形​​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2" name="手繪多邊形​​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3" name="手繪多邊形​​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4" name="手繪多邊形​​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5" name="手繪多邊形​​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6" name="手繪多邊形​​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7" name="手繪多邊形​​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8" name="手繪多邊形​​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59" name="手繪多邊形​​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0" name="手繪多邊形​​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1" name="手繪多邊形​​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2" name="手繪多邊形​​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3" name="手繪多邊形​​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4" name="手繪多邊形​​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5" name="手繪多邊形​​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6" name="手繪多邊形​​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7" name="手繪多邊形​​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8" name="手繪多邊形​​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69" name="手繪多邊形​​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0" name="手繪多邊形​​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1" name="手繪多邊形​​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2" name="手繪多邊形​​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3" name="手繪多邊形​​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4" name="手繪多邊形​​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5" name="手繪多邊形​​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6" name="手繪多邊形​​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7" name="手繪多邊形​​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8" name="手繪多邊形​​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79" name="手繪多邊形​​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0" name="手繪多邊形​​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1" name="手繪多邊形​​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2" name="手繪多邊形​​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3" name="手繪多邊形​​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4" name="手繪多邊形​​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5" name="手繪多邊形​​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6" name="手繪多邊形​​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7" name="手繪多邊形​​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8" name="手繪多邊形​​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89" name="手繪多邊形​​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0" name="手繪多邊形​​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1" name="手繪多邊形​​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  <p:sp>
              <p:nvSpPr>
                <p:cNvPr id="692" name="手繪多邊形​​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n>
                      <a:noFill/>
                    </a:ln>
                    <a:latin typeface="Microsoft JhengHei UI" panose="020B0604030504040204" pitchFamily="34" charset="-120"/>
                    <a:ea typeface="Microsoft JhengHei UI" panose="020B0604030504040204" pitchFamily="34" charset="-120"/>
                  </a:endParaRPr>
                </a:p>
              </p:txBody>
            </p:sp>
          </p:grpSp>
        </p:grpSp>
      </p:grp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461FFCF-406B-44D0-863D-71305923B20B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589E56E-42C2-4E97-8112-DE797D0A7C24}" type="datetime1">
              <a:rPr lang="zh-TW" altLang="en-US" smtClean="0"/>
              <a:t>2021/10/19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5BA54BD-C84D-46CE-8B72-31BFB26ABA4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2414" y="1916832"/>
            <a:ext cx="9144000" cy="2667000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2414" y="5100627"/>
            <a:ext cx="9143999" cy="1066800"/>
          </a:xfrm>
        </p:spPr>
        <p:txBody>
          <a:bodyPr rtlCol="0">
            <a:normAutofit/>
          </a:bodyPr>
          <a:lstStyle/>
          <a:p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護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476" y="842973"/>
            <a:ext cx="43310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4" y="332656"/>
            <a:ext cx="9143998" cy="1020762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414" y="1947158"/>
            <a:ext cx="9144000" cy="4267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打電腦、看電視、滑手機等，每天使用少於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2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小時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使用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30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分鐘，休息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10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484" y="324283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77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54545E-6 0 L 4.54545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41261E-6 1.48148E-6 L 4.41261E-6 -0.07222 " pathEditMode="relative" rAng="0" ptsTypes="AA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2416" y="332656"/>
            <a:ext cx="9143998" cy="1020762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燈光充足、不閃爍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不關燈或在昏暗環境使用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3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14" y="400780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3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多接觸大自然，多看遠方，可預防近視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每天戶外運動，最少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1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MV Boli" panose="02000500030200090000" pitchFamily="2" charset="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00" y="299695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黑板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6_TF02804846_TF02804846.potx" id="{3FE80767-388A-45D3-A464-874557DCEE83}" vid="{F603BDC4-59DE-46BD-BE43-6B7C1150DAC5}"/>
    </a:ext>
  </a:extLst>
</a:theme>
</file>

<file path=ppt/theme/theme2.xml><?xml version="1.0" encoding="utf-8"?>
<a:theme xmlns:a="http://schemas.openxmlformats.org/drawingml/2006/main" name="Office 佈景主題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黑板教育簡報 (寬螢幕)</Template>
  <TotalTime>55</TotalTime>
  <Words>77</Words>
  <Application>Microsoft Office PowerPoint</Application>
  <PresentationFormat>自訂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文鼎甜妞體P</vt:lpstr>
      <vt:lpstr>Arial</vt:lpstr>
      <vt:lpstr>Consolas</vt:lpstr>
      <vt:lpstr>MV Boli</vt:lpstr>
      <vt:lpstr>黑板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9</cp:revision>
  <dcterms:created xsi:type="dcterms:W3CDTF">2021-10-12T03:32:28Z</dcterms:created>
  <dcterms:modified xsi:type="dcterms:W3CDTF">2021-10-19T04:03:19Z</dcterms:modified>
</cp:coreProperties>
</file>