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5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333" autoAdjust="0"/>
  </p:normalViewPr>
  <p:slideViewPr>
    <p:cSldViewPr snapToGrid="0">
      <p:cViewPr varScale="1">
        <p:scale>
          <a:sx n="67" d="100"/>
          <a:sy n="67" d="100"/>
        </p:scale>
        <p:origin x="48" y="60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7297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69409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456497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183106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861315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461365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35778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585011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484744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52904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518928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97849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04073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802320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093613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22658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64886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623677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  <p:sldLayoutId id="2147483682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36934" y="483322"/>
            <a:ext cx="8001000" cy="2971801"/>
          </a:xfrm>
        </p:spPr>
        <p:txBody>
          <a:bodyPr rtlCol="0"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Noto Mono" panose="020B0609030804020204" pitchFamily="49" charset="0"/>
              </a:rPr>
              <a:t>搶救</a:t>
            </a:r>
            <a:r>
              <a:rPr lang="en-US" altLang="zh-TW" dirty="0">
                <a:latin typeface="Noto Mono" panose="020B0609030804020204" pitchFamily="49" charset="0"/>
                <a:ea typeface="Noto Mono" panose="020B0609030804020204" pitchFamily="49" charset="0"/>
                <a:cs typeface="Noto Mono" panose="020B0609030804020204" pitchFamily="49" charset="0"/>
              </a:rPr>
              <a:t>3C</a:t>
            </a:r>
            <a:r>
              <a:rPr lang="zh-TW" altLang="en-US" dirty="0">
                <a:latin typeface="Noto Mono" panose="020B0609030804020204" pitchFamily="49" charset="0"/>
                <a:cs typeface="Noto Mono" panose="020B0609030804020204" pitchFamily="49" charset="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 rot="10800000" flipV="1">
            <a:off x="404947" y="3677193"/>
            <a:ext cx="11172565" cy="2939143"/>
          </a:xfrm>
        </p:spPr>
        <p:txBody>
          <a:bodyPr rtlCol="0"/>
          <a:lstStyle/>
          <a:p>
            <a:r>
              <a:rPr lang="zh-TW" altLang="en-US" i="1" dirty="0">
                <a:solidFill>
                  <a:srgbClr val="FF0000"/>
                </a:solidFill>
              </a:rPr>
              <a:t>護眼有一套</a:t>
            </a:r>
            <a:endParaRPr lang="zh-TW" altLang="en-US" i="1" dirty="0">
              <a:solidFill>
                <a:srgbClr val="FF0000"/>
              </a:solidFill>
            </a:endParaRPr>
          </a:p>
        </p:txBody>
      </p:sp>
      <p:cxnSp>
        <p:nvCxnSpPr>
          <p:cNvPr id="34" name="直線接點 33"/>
          <p:cNvCxnSpPr/>
          <p:nvPr/>
        </p:nvCxnSpPr>
        <p:spPr>
          <a:xfrm flipH="1" flipV="1">
            <a:off x="666205" y="3161211"/>
            <a:ext cx="391886" cy="1045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單箭頭接點 5"/>
          <p:cNvCxnSpPr/>
          <p:nvPr/>
        </p:nvCxnSpPr>
        <p:spPr>
          <a:xfrm flipV="1">
            <a:off x="3226526" y="2155371"/>
            <a:ext cx="287383" cy="979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禁止標誌 15"/>
          <p:cNvSpPr/>
          <p:nvPr/>
        </p:nvSpPr>
        <p:spPr>
          <a:xfrm>
            <a:off x="6087291" y="803367"/>
            <a:ext cx="45719" cy="45719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21" name="閃電 20"/>
          <p:cNvSpPr/>
          <p:nvPr/>
        </p:nvSpPr>
        <p:spPr>
          <a:xfrm>
            <a:off x="4258493" y="679269"/>
            <a:ext cx="4153989" cy="4741817"/>
          </a:xfrm>
          <a:prstGeom prst="lightningBol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1" name="橢圓 30"/>
          <p:cNvSpPr/>
          <p:nvPr/>
        </p:nvSpPr>
        <p:spPr>
          <a:xfrm>
            <a:off x="7978693" y="960119"/>
            <a:ext cx="3657600" cy="543414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3" name="等腰三角形 32"/>
          <p:cNvSpPr/>
          <p:nvPr/>
        </p:nvSpPr>
        <p:spPr>
          <a:xfrm>
            <a:off x="8895806" y="0"/>
            <a:ext cx="1737360" cy="1352005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6" name="等腰三角形 35"/>
          <p:cNvSpPr/>
          <p:nvPr/>
        </p:nvSpPr>
        <p:spPr>
          <a:xfrm>
            <a:off x="9417981" y="0"/>
            <a:ext cx="693010" cy="620489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7" name="橢圓 36"/>
          <p:cNvSpPr/>
          <p:nvPr/>
        </p:nvSpPr>
        <p:spPr>
          <a:xfrm>
            <a:off x="9764486" y="2155371"/>
            <a:ext cx="1358539" cy="164592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8" name="橢圓 37"/>
          <p:cNvSpPr/>
          <p:nvPr/>
        </p:nvSpPr>
        <p:spPr>
          <a:xfrm>
            <a:off x="10398034" y="2481942"/>
            <a:ext cx="689621" cy="78377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017 -0.10324 L -0.16017 -0.10324 C -0.15261 -0.10023 -0.14936 -0.10046 -0.14324 -0.09329 C -0.14181 -0.09167 -0.14102 -0.08889 -0.13972 -0.08704 C -0.13803 -0.08472 -0.13595 -0.08333 -0.13412 -0.08102 C -0.12214 -0.0669 -0.13048 -0.07477 -0.12162 -0.0669 C -0.11524 -0.05185 -0.12175 -0.06505 -0.11251 -0.05278 C -0.11121 -0.05116 -0.1103 -0.04861 -0.10912 -0.04676 C -0.1073 -0.04398 -0.10522 -0.04167 -0.10339 -0.03866 C -0.10157 -0.03565 -0.08816 -0.01111 -0.08751 -0.01042 C -0.08634 -0.00903 -0.08517 -0.00787 -0.08412 -0.00625 C -0.08204 -0.00324 -0.08061 0.00093 -0.07839 0.0037 C -0.07488 0.00833 -0.07097 0.01227 -0.06707 0.01597 C -0.0655 0.01713 -0.06407 0.01875 -0.06251 0.01991 C -0.06069 0.0213 -0.05587 0.02477 -0.05339 0.02593 C -0.0504 0.02755 -0.0474 0.02963 -0.04428 0.03009 L -0.03178 0.03194 C -0.01954 0.03634 -0.02449 0.03495 -0.00339 0.03819 C 0.01627 0.04097 0.02903 0.04213 0.04778 0.04421 C 0.05494 0.04352 0.0621 0.04352 0.06926 0.04213 C 0.07239 0.04144 0.07525 0.03889 0.07838 0.03819 C 0.0927 0.03495 0.0845 0.03657 0.10338 0.03403 C 0.10494 0.03333 0.10637 0.03241 0.10793 0.03194 C 0.11757 0.0294 0.12942 0.02894 0.13866 0.02801 C 0.14088 0.02732 0.14322 0.02685 0.14543 0.02593 C 0.14661 0.02546 0.14804 0.02569 0.14882 0.02407 C 0.14986 0.02176 0.1496 0.01852 0.14999 0.01597 C 0.14921 -0.01574 0.14908 -0.04745 0.14765 -0.07917 C 0.14752 -0.08403 0.14595 -0.08843 0.14543 -0.09329 C 0.14166 -0.125 0.14921 -0.08796 0.1397 -0.14167 C 0.13762 -0.15417 0.13424 -0.16574 0.13176 -0.17801 C 0.13046 -0.18472 0.12994 -0.19167 0.12838 -0.19815 C 0.1272 -0.20324 0.12551 -0.20787 0.12382 -0.2125 C 0.12056 -0.2213 0.11588 -0.2287 0.11366 -0.23866 C 0.10963 -0.25625 0.11366 -0.24236 0.10793 -0.25486 C 0.10364 -0.26412 0.10129 -0.275 0.09426 -0.27917 C 0.07525 -0.29028 0.10611 -0.27268 0.07043 -0.28912 C 0.06731 -0.29051 0.06457 -0.29444 0.06132 -0.29514 C 0.05194 -0.29768 0.04244 -0.29792 0.03293 -0.29931 C 0.02135 -0.29884 -0.00587 -0.30926 -0.02045 -0.2912 C -0.02227 -0.28912 -0.02345 -0.28588 -0.02501 -0.2831 C -0.02462 -0.27106 -0.02449 -0.2588 -0.02384 -0.24676 C -0.02371 -0.24468 -0.02306 -0.24282 -0.0228 -0.24074 C -0.01069 -0.16412 -0.02175 -0.21898 -0.01134 -0.18218 C 0.0039 -0.12778 -0.00326 -0.14421 0.01822 -0.08704 C 0.03905 -0.03125 0.0315 -0.05625 0.0522 -0.00833 C 0.05963 0.0088 0.0664 0.02685 0.07382 0.04421 C 0.10168 0.10903 0.06366 0.00995 0.10911 0.12292 C 0.11288 0.13241 0.11627 0.14236 0.12043 0.15116 C 0.1246 0.15995 0.12968 0.16713 0.13411 0.17546 C 0.13801 0.18333 0.14153 0.19167 0.14543 0.19977 C 0.14843 0.20579 0.15168 0.21157 0.15455 0.21782 C 0.15598 0.2213 0.15728 0.22523 0.15911 0.22801 C 0.16067 0.23056 0.16301 0.23171 0.1647 0.23403 C 0.20299 0.28403 0.15898 0.22708 0.18176 0.26042 C 0.18398 0.26343 0.18645 0.26528 0.18866 0.26852 C 0.2009 0.28588 0.18463 0.2669 0.19882 0.28449 C 0.20064 0.28681 0.20273 0.28843 0.20455 0.29074 C 0.20793 0.29468 0.21132 0.29861 0.2147 0.30278 C 0.22108 0.31065 0.21692 0.30741 0.22265 0.31088 L 0.23866 0.32894 C 0.24231 0.3331 0.24635 0.33657 0.24999 0.3412 C 0.25416 0.34653 0.25819 0.35232 0.26249 0.35741 C 0.27108 0.36713 0.28658 0.38102 0.29543 0.38958 C 0.30025 0.39421 0.30507 0.4 0.31015 0.4037 C 0.31236 0.40532 0.31483 0.40602 0.31705 0.40787 C 0.32161 0.41157 0.32577 0.41713 0.33059 0.41991 C 0.33176 0.4206 0.33293 0.42107 0.33411 0.42199 C 0.34244 0.42824 0.33476 0.42431 0.34309 0.42801 C 0.34726 0.43171 0.35455 0.44005 0.35911 0.43009 C 0.36119 0.42523 0.35767 0.41782 0.35676 0.41181 C 0.35429 0.39537 0.35507 0.4044 0.3522 0.38958 C 0.35142 0.38495 0.35064 0.38032 0.34999 0.37546 C 0.3496 0.37292 0.34934 0.36991 0.34882 0.36736 C 0.34739 0.36019 0.34023 0.33148 0.33866 0.32292 C 0.33671 0.31296 0.33502 0.30255 0.33293 0.29259 C 0.33085 0.2831 0.32812 0.27407 0.32616 0.26435 C 0.32174 0.24375 0.31913 0.22153 0.31366 0.20185 C 0.30598 0.17454 0.3151 0.20787 0.30455 0.16343 C 0.29765 0.13449 0.30455 0.16505 0.29765 0.14306 C 0.29674 0.14005 0.29648 0.13611 0.29543 0.1331 C 0.29452 0.13009 0.29296 0.12778 0.29205 0.125 C 0.28684 0.10995 0.28345 0.09352 0.27616 0.08056 C 0.27343 0.07593 0.27069 0.0713 0.26822 0.06644 C 0.26614 0.0625 0.26431 0.05833 0.26249 0.05417 C 0.26132 0.05162 0.26041 0.04838 0.25911 0.0463 C 0.25507 0.03958 0.25077 0.03403 0.24661 0.02801 C 0.24426 0.02477 0.24205 0.0213 0.2397 0.01782 C 0.23632 0.01319 0.23332 0.00718 0.22955 0.0037 C 0.22799 0.00232 0.22642 0.00116 0.22499 -0.00023 C 0.22226 -0.00278 0.21978 -0.00602 0.21705 -0.00833 C 0.21106 -0.01343 0.20481 -0.01713 0.19882 -0.02245 C 0.18684 -0.0331 0.19296 -0.02847 0.18072 -0.03657 C 0.17148 -0.05023 0.17108 -0.05162 0.15793 -0.06481 C 0.12226 -0.10093 0.15233 -0.06898 0.13176 -0.08704 C 0.12447 -0.09352 0.11744 -0.10069 0.11015 -0.10741 C 0.10793 -0.10949 0.10546 -0.11088 0.10338 -0.11343 C 0.09504 -0.12315 0.10559 -0.11134 0.09543 -0.12153 C 0.09426 -0.12268 0.09322 -0.12454 0.09205 -0.12546 C 0.09062 -0.12662 0.08892 -0.12662 0.08749 -0.12755 C 0.08515 -0.12917 0.08293 -0.13171 0.08072 -0.13356 C 0.07603 -0.13727 0.06431 -0.14537 0.05911 -0.14768 L 0.04999 -0.15185 C 0.04843 -0.15324 0.04713 -0.15579 0.04543 -0.15579 C 0.02226 -0.15741 0.02681 -0.16134 0.01705 -0.14977 C 0.01666 -0.14768 0.01627 -0.1456 0.01588 -0.14375 C 0.01523 -0.14028 0.01405 -0.13704 0.01366 -0.13356 C 0.01223 -0.12222 0.01132 -0.11065 0.01028 -0.09931 C 0.00976 -0.09514 0.0095 -0.0912 0.00911 -0.08704 L 0.00793 -0.075 C 0.00911 -0.03403 0.00911 -0.04815 0.00911 -0.03264 L 0.03866 -0.06481 L 0.13072 -0.07106 L 0.14999 -0.06898 L 0.29882 0.02407 C 0.30338 0.04329 0.30819 0.06227 0.31132 0.08264 C 0.31496 0.10625 0.31249 0.09676 0.3147 0.1169 C 0.31575 0.12569 0.31783 0.13843 0.31926 0.14722 C 0.31848 0.17824 0.31887 0.20926 0.31705 0.24005 C 0.31666 0.24676 0.31431 0.25255 0.31249 0.25833 C 0.30858 0.27014 0.30689 0.28657 0.29999 0.29259 C 0.29621 0.29607 0.29244 0.29954 0.28866 0.30278 C 0.28319 0.30741 0.2776 0.31157 0.27161 0.31296 C 0.20038 0.32801 0.25559 0.31227 0.21926 0.32292 C 0.19921 0.32037 0.17903 0.31898 0.15911 0.31482 C 0.15546 0.31412 0.15207 0.31157 0.14882 0.3088 C 0.13762 0.29884 0.12655 0.28819 0.11588 0.27639 C 0.11158 0.27176 0.09648 0.24815 0.09322 0.24213 C 0.07069 0.20232 0.06666 0.19444 0.04882 0.14514 C 0.04608 0.1375 0.04413 0.12917 0.04205 0.12083 C 0.03749 0.10324 0.03554 0.09236 0.03176 0.07454 C 0.03111 0.06134 0.02929 0.02778 0.02955 0.01782 C 0.02968 0.01042 0.0328 -0.00023 0.03749 -0.00231 C 0.04335 -0.00486 0.0496 -0.0037 0.05572 -0.0044 C 0.12082 0.03264 0.10038 0.01667 0.19999 0.14722 C 0.29999 0.27824 0.37056 0.36713 0.46249 0.49676 C 0.48775 0.53241 0.51275 0.56875 0.53749 0.60579 C 0.57525 0.6625 0.60129 0.7625 0.64999 0.77755 C 0.66965 0.78357 0.72812 0.80648 0.70911 0.7956 L 0.54309 0.70278 L 0.46926 0.66042 C 0.3996 0.62269 0.32825 0.59375 0.26015 0.54722 C 0.24049 0.5338 0.22108 0.51875 0.20116 0.50671 C 0.16692 0.48634 0.09765 0.45023 0.09765 0.45023 C 0.09127 0.44259 0.07968 0.42755 0.10455 0.47847 C 0.13723 0.54537 0.16939 0.61366 0.20572 0.67454 C 0.23319 0.7206 0.26549 0.75671 0.29543 0.79769 L 0.8147 0.79375 C 0.819 0.79352 0.81783 0.77917 0.81809 0.77153 C 0.81861 0.75995 0.81822 0.74838 0.81705 0.73704 C 0.81483 0.71852 0.81184 0.70023 0.80793 0.68264 C 0.78762 0.59236 0.76861 0.50093 0.74426 0.41389 C 0.69635 0.24213 0.64426 0.10301 0.56588 -0.03056 C 0.53827 -0.07778 0.51496 -0.13472 0.48293 -0.17199 L 0.45338 -0.20625 C 0.47043 -0.14306 0.48515 -0.07755 0.50455 -0.01643 C 0.54348 0.10741 0.66952 0.36458 0.69661 0.41782 C 0.77707 0.57685 0.83879 0.63565 0.9522 0.74722 C 0.96431 0.75903 0.97877 0.76065 0.99205 0.76736 C 0.97981 0.65625 0.97851 0.53982 0.95559 0.43403 C 0.93424 0.33495 0.89843 0.24653 0.86132 0.16343 C 0.75416 -0.07639 0.69101 -0.15694 0.53632 -0.28518 C 0.47733 -0.33403 0.42265 -0.33264 0.36015 -0.34167 C 0.31041 -0.34028 0.26444 -0.35417 0.22043 -0.29931 C 0.19439 -0.26667 0.17577 -0.21852 0.15338 -0.17801 C 0.14999 -0.15324 0.14504 -0.1287 0.14322 -0.10324 C 0.13762 -0.02662 0.14127 0.04977 0.15116 0.125 C 0.15702 0.16968 0.16496 0.21389 0.17499 0.25625 C 0.18736 0.30857 0.1996 0.36181 0.21822 0.40787 C 0.25377 0.49607 0.29348 0.57917 0.33632 0.65625 C 0.35676 0.69306 0.38176 0.7213 0.40676 0.74722 C 0.42746 0.76852 0.45077 0.78079 0.47265 0.79769 L 0.57382 0.77963 C 0.59153 0.75972 0.5858 0.70764 0.58632 0.67037 C 0.58736 0.60162 0.58632 0.53171 0.57838 0.46435 C 0.56874 0.38171 0.55038 0.30324 0.53411 0.22407 C 0.51913 0.15162 0.49582 0.06852 0.47161 0.0037 C 0.46353 -0.01782 0.45364 -0.03704 0.44426 -0.05694 C 0.43111 -0.08495 0.42942 -0.0912 0.4147 -0.10741 C 0.41366 -0.10856 0.41249 -0.1088 0.41132 -0.10926 C 0.40832 -0.08518 0.40403 -0.06134 0.4022 -0.03657 C 0.39713 0.03519 0.39309 0.10718 0.39088 0.17963 C 0.3871 0.30764 0.39999 0.45903 0.42043 0.57546 C 0.43502 0.65857 0.45077 0.71991 0.48515 0.76944 C 0.48723 0.77222 0.4897 0.77338 0.49205 0.77546 C 0.51093 0.74861 0.50728 0.75972 0.5147 0.69676 C 0.52252 0.63102 0.52564 0.56343 0.52955 0.49676 C 0.522 0.41667 0.51757 0.33519 0.50676 0.25625 C 0.50273 0.22616 0.49335 0.19884 0.48515 0.17153 C 0.46041 0.08843 0.444 0.06435 0.39765 -0.00231 C 0.39335 -0.00856 0.35299 -0.05046 0.34205 -0.05486 C 0.32564 -0.06111 0.30871 -0.06157 0.29205 -0.06481 C 0.28593 -0.06088 0.27916 -0.05926 0.27382 -0.05278 C 0.26575 -0.04306 0.26431 -0.0338 0.26132 -0.02037 C 0.26015 -0.00417 0.25832 0.01968 0.25911 0.03403 C 0.2595 0.04259 0.26184 0.05046 0.26366 0.05833 C 0.27812 0.12546 0.28228 0.11157 0.32838 0.19375 C 0.32929 0.19514 0.33059 0.19491 0.33176 0.1956 C 0.33137 0.16667 0.33306 0.1375 0.33059 0.1088 C 0.32851 0.08241 0.32304 0.05718 0.31809 0.03194 C 0.28424 -0.14468 0.25377 -0.22593 0.16705 -0.40023 C 0.09713 -0.54051 0.01861 -0.60625 -0.07618 -0.67268 C -0.08868 -0.68171 -0.10261 -0.68218 -0.11589 -0.68704 C -0.12306 -0.68565 -0.131 -0.68843 -0.13751 -0.68287 C -0.14037 -0.68056 -0.13933 -0.67222 -0.13972 -0.66667 C -0.14037 -0.65926 -0.1405 -0.65185 -0.14089 -0.64444 C -0.1405 -0.61898 -0.14181 -0.59306 -0.13972 -0.56782 C -0.13556 -0.51389 -0.10196 -0.37268 -0.09662 -0.35185 C -0.08517 -0.30764 -0.04181 -0.14838 -0.01472 -0.07292 C 0.00038 -0.03079 0.01588 0.01111 0.03176 0.05232 C 0.03437 0.05903 0.03788 0.06435 0.04088 0.07037 C 0.04244 0.07361 0.04387 0.07708 0.04543 0.08056 C 0.05299 0.06273 0.04882 0.07593 0.04882 0.03611 L -5.41667E-6 -0.00023 L -5.41667E-6 -0.00023 " pathEditMode="relative" ptsTypes="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4212" y="4355282"/>
            <a:ext cx="8534400" cy="1507067"/>
          </a:xfrm>
        </p:spPr>
        <p:txBody>
          <a:bodyPr>
            <a:normAutofit fontScale="90000"/>
          </a:bodyPr>
          <a:lstStyle/>
          <a:p>
            <a:r>
              <a:rPr lang="zh-TW" altLang="en-US" dirty="0"/>
              <a:t>打電腦、看電視、滑手機等，每天使用少於</a:t>
            </a:r>
            <a:r>
              <a:rPr lang="en-US" altLang="zh-TW" dirty="0"/>
              <a:t>2</a:t>
            </a:r>
            <a:r>
              <a:rPr lang="zh-TW" altLang="en-US" dirty="0"/>
              <a:t>小時</a:t>
            </a:r>
            <a:br>
              <a:rPr lang="zh-TW" altLang="en-US" dirty="0"/>
            </a:br>
            <a:r>
              <a:rPr lang="zh-TW" altLang="en-US" dirty="0"/>
              <a:t>使用</a:t>
            </a:r>
            <a:r>
              <a:rPr lang="en-US" altLang="zh-TW" dirty="0"/>
              <a:t>30</a:t>
            </a:r>
            <a:r>
              <a:rPr lang="zh-TW" altLang="en-US" dirty="0"/>
              <a:t>分鐘，休息</a:t>
            </a:r>
            <a:r>
              <a:rPr lang="en-US" altLang="zh-TW" dirty="0"/>
              <a:t>10</a:t>
            </a:r>
            <a:r>
              <a:rPr lang="zh-TW" altLang="en-US" dirty="0"/>
              <a:t>分鐘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4212" y="561109"/>
            <a:ext cx="8534400" cy="3615267"/>
          </a:xfrm>
        </p:spPr>
        <p:txBody>
          <a:bodyPr>
            <a:norm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zh-TW" altLang="en-US" sz="4800" cap="all" dirty="0">
                <a:ln w="3175" cmpd="sng">
                  <a:noFill/>
                </a:ln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Noto Mono" panose="020B0609030804020204" pitchFamily="49" charset="0"/>
              </a:rPr>
              <a:t>限時使用</a:t>
            </a:r>
            <a:r>
              <a:rPr lang="en-US" altLang="zh-TW" sz="4800" cap="all" dirty="0">
                <a:ln w="3175" cmpd="sng">
                  <a:noFill/>
                </a:ln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Noto Mono" panose="020B0609030804020204" pitchFamily="49" charset="0"/>
              </a:rPr>
              <a:t>3C</a:t>
            </a:r>
            <a:endParaRPr lang="zh-TW" altLang="en-US" sz="4800" cap="all" dirty="0">
              <a:ln w="3175" cmpd="sng">
                <a:noFill/>
              </a:ln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  <a:cs typeface="Noto Mon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700428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0065 0.00509 0.00352 0.02893 0.00456 0.03449 C 0.00586 0.0412 0.00769 0.04791 0.00912 0.05463 C 0.01341 0.07615 0.0168 0.09814 0.02162 0.11921 C 0.025 0.13402 0.02865 0.14884 0.03177 0.16365 C 0.03581 0.1824 0.0388 0.20185 0.04323 0.22037 C 0.05508 0.27152 0.0711 0.33842 0.08867 0.38796 C 0.1013 0.42361 0.11302 0.46088 0.12839 0.49305 C 0.13672 0.51064 0.14453 0.52893 0.15339 0.5456 C 0.17136 0.57893 0.19271 0.60925 0.21367 0.63657 C 0.23373 0.66273 0.24076 0.67013 0.2625 0.68912 C 0.278 0.70254 0.27683 0.70162 0.28633 0.70717 C 0.29466 0.70648 0.30313 0.70694 0.31133 0.70509 C 0.31602 0.70416 0.32045 0.70138 0.325 0.69907 C 0.35091 0.68588 0.34037 0.68958 0.37162 0.66875 C 0.38438 0.66041 0.39753 0.6537 0.41016 0.64467 C 0.42578 0.63356 0.46367 0.60162 0.47839 0.58588 C 0.49844 0.56481 0.52852 0.53217 0.54089 0.49305 C 0.54818 0.47013 0.55547 0.44953 0.56016 0.4243 C 0.56576 0.39513 0.57005 0.36504 0.575 0.33541 C 0.57617 0.29629 0.58242 0.25671 0.57839 0.21828 C 0.56979 0.13726 0.55899 0.05486 0.5375 -0.01806 C 0.49558 -0.16019 0.40769 -0.26806 0.32722 -0.32524 C 0.27097 -0.36482 0.21068 -0.3845 0.15117 -0.40371 C 0.12058 -0.41366 0.08907 -0.40903 0.05795 -0.41181 L -0.02278 -0.40973 C -0.05755 -0.4044 -0.07942 -0.39144 -0.10911 -0.36343 C -0.11406 -0.35857 -0.11823 -0.35116 -0.12278 -0.34537 C -0.12695 -0.33264 -0.13203 -0.32061 -0.13528 -0.30695 C -0.14661 -0.2588 -0.14974 -0.2169 -0.15573 -0.16551 C -0.16146 -0.01598 -0.1651 0.02361 -0.15677 0.20416 C -0.15455 0.25324 -0.14843 0.30162 -0.14205 0.34953 C -0.13086 0.4331 -0.11106 0.52546 -0.08971 0.60208 C -0.07174 0.66666 -0.05234 0.71944 -0.025 0.77175 C -0.01393 0.79305 -0.00208 0.80879 0.0125 0.82037 C 0.01433 0.82175 0.01628 0.82175 0.01823 0.82245 C 0.02162 0.81226 0.02748 0.8037 0.02839 0.79213 C 0.03347 0.72847 0.02227 0.66088 0.01133 0.60208 C 0.003 0.55694 -0.00586 0.51203 -0.01705 0.46875 C -0.04049 0.37916 -0.08711 0.23588 -0.12721 0.1699 C -0.1789 0.08472 -0.23515 0.0074 -0.29414 -0.06042 C -0.31718 -0.08704 -0.34505 -0.09769 -0.37148 -0.11112 C -0.38698 -0.11875 -0.40325 -0.11922 -0.41914 -0.12315 C -0.42409 -0.12246 -0.43281 -0.12963 -0.43398 -0.12107 C -0.44336 -0.05255 -0.41133 0.04074 -0.39414 0.08703 C -0.37057 0.15069 -0.34622 0.21504 -0.31575 0.26875 C -0.22903 0.42222 -0.09804 0.57384 0.00912 0.66875 C 0.09271 0.74305 0.18112 0.79953 0.26706 0.86481 C 0.47917 0.82986 0.7 0.87222 0.90339 0.75972 C 0.94753 0.73541 0.91953 0.58958 0.90222 0.51319 C 0.87162 0.37731 0.75013 0.17615 0.66927 0.12338 C 0.12344 -0.2338 0.23386 -0.19005 -0.16028 -0.22408 C -0.32682 -0.19491 -0.39674 -0.20672 -0.54765 -0.09885 C -0.58346 -0.07315 -0.61432 -0.02894 -0.64765 0.00625 C -0.64453 0.08773 -0.64909 0.17106 -0.63854 0.25069 C -0.62083 0.38263 -0.45547 0.58564 -0.43854 0.60625 C -0.38567 0.67013 -0.24049 0.7625 -0.17955 0.78402 C -0.13398 0.8 -0.08711 0.79884 -0.04088 0.80625 C 0.05117 0.75439 0.14805 0.72453 0.23516 0.65069 C 0.24792 0.63981 0.23737 0.59791 0.23073 0.57592 C 0.20456 0.49074 0.17383 0.40949 0.13867 0.33541 C 0.09766 0.24953 0.0056 0.153 -0.04883 0.11319 C -0.08711 0.08518 -0.12838 0.07291 -0.16823 0.05254 C -0.28203 0.09583 -0.39909 0.11851 -0.51015 0.18194 C -0.52578 0.19097 -0.53034 0.23148 -0.53164 0.26064 C -0.53463 0.3287 -0.53242 0.39884 -0.52265 0.46481 C -0.51536 0.5125 -0.4983 0.55439 -0.48164 0.59398 C -0.42083 0.73888 -0.39218 0.75763 -0.30898 0.86481 C -0.06028 0.86018 -0.02799 0.94166 0.14545 0.73958 C 0.16055 0.72199 0.16745 0.68842 0.17839 0.66273 C 0.18529 0.60023 0.19792 0.53865 0.19883 0.47476 C 0.20196 0.26597 0.04597 0.18518 -0.02383 0.09513 C -0.05156 0.09583 -0.08086 0.07986 -0.10677 0.09699 C -0.225 0.17546 -0.29232 0.24907 -0.35898 0.42245 C -0.38099 0.47963 -0.39531 0.5449 -0.41354 0.60625 C -0.45521 0.96203 -0.48685 0.90972 -0.09427 0.86481 C 0.24011 0.82638 0.57084 0.71944 0.90339 0.64652 C 0.87995 0.5037 0.86276 0.12731 0.76472 -0.02825 C 0.73959 -0.06806 0.71198 -0.1044 0.68177 -0.13125 C 0.66849 -0.14306 0.65222 -0.13797 0.6375 -0.14144 C 0.59883 -0.10903 0.55795 -0.08403 0.52162 -0.04445 C 0.50651 -0.02801 0.49636 0 0.48516 0.0243 C 0.40755 0.1949 0.42422 0.14259 0.39206 0.27476 C 0.38907 0.30115 0.38438 0.32685 0.38295 0.3537 C 0.38242 0.36319 0.38269 0.37476 0.38633 0.38194 C 0.39584 0.40092 0.40742 0.41759 0.42045 0.42847 C 0.43021 0.43634 0.44167 0.43379 0.45222 0.43657 C 0.53451 0.3706 0.61849 0.31111 0.69883 0.23842 C 0.71146 0.22708 0.7211 0.20625 0.72956 0.18588 C 0.73399 0.17523 0.73412 0.16041 0.73633 0.14768 C 0.73555 0.14074 0.73555 0.13379 0.73412 0.12731 C 0.7336 0.12523 0.73203 0.12291 0.73073 0.12338 C 0.70508 0.1324 0.67956 0.14282 0.65456 0.15555 C 0.63516 0.16574 0.61602 0.17708 0.59766 0.19213 C 0.51628 0.25902 0.51745 0.25925 0.47045 0.31319 C 0.47005 0.31435 0.46263 0.33101 0.47383 0.31736 C 0.48568 0.30277 0.49818 0.28958 0.50795 0.27083 C 0.55638 0.17754 0.5293 0.23981 0.57617 0.06875 C 0.575 0.06064 0.57696 0.04838 0.57266 0.04444 C 0.40677 -0.10487 0.44532 -0.0794 0.30117 -0.10487 C 0.23451 -0.1044 0.16771 -0.10926 0.10117 -0.10301 C 0.06862 -0.09977 0.03659 -0.08727 0.00456 -0.07662 C -0.06211 -0.05487 -0.06679 -0.04908 -0.125 -0.01598 C -0.12461 -0.01204 -0.12539 -0.00695 -0.12383 -0.00394 C -0.12265 -0.00139 -0.12005 -0.00162 -0.11823 -0.00186 C -0.09622 -0.0044 -0.07422 -0.00857 -0.05221 -0.01204 C -0.03906 -0.01806 -0.02539 -0.02223 -0.0125 -0.03033 C 0.07266 -0.08241 0.05417 -0.05162 0.08073 -0.09885 C 0.08242 -0.10811 0.08373 -0.11991 0.08633 -0.08473 C 0.08815 -0.06065 0.08776 -0.03635 0.08867 -0.01204 C 0.08933 0.00625 0.08815 0.025 0.09089 0.04259 C 0.1 0.10092 0.11732 0.32662 0.17383 0.39213 C 0.20365 0.42662 0.2375 0.44861 0.26927 0.47685 C 0.28138 0.47083 0.28255 0.47338 0.28972 0.44259 C 0.29505 0.4199 0.30117 0.37175 0.30117 0.37175 C 0.30222 0.35231 0.30677 0.3324 0.30456 0.31319 C 0.29935 0.2699 0.2875 0.04305 0.23412 -0.01598 C 0.20287 -0.05047 0.16992 -0.08149 0.13529 -0.10301 C 0.11511 -0.11551 0.09284 -0.11227 0.07162 -0.11713 C -0.07708 -0.05903 -0.09948 -0.08241 -0.21367 0.06064 C -0.22643 0.07662 -0.23333 0.1037 -0.24323 0.12546 C -0.23789 0.13819 -0.23372 0.15277 -0.22721 0.16365 C -0.22109 0.17407 -0.21341 0.18148 -0.20573 0.18796 C -0.15833 0.228 -0.1112 0.26875 -0.0625 0.30324 C -0.04166 0.31782 -0.01953 0.32615 0.00222 0.33541 C 0.10117 0.37708 0.08555 0.37175 0.15339 0.38588 C 0.16094 0.38402 0.16888 0.38425 0.17617 0.37986 C 0.17761 0.37893 0.178 0.3743 0.17722 0.37175 C 0.17214 0.35532 0.16628 0.33912 0.15912 0.32546 C 0.1569 0.32106 0.15313 0.32037 0.15 0.31921 C 0.14323 0.31689 0.13633 0.31666 0.12956 0.31527 C 0.12344 0.31921 0.11498 0.31782 0.11133 0.32731 C 0.10873 0.33449 0.11224 0.34606 0.11589 0.35162 C 0.13438 0.37963 0.16276 0.39699 0.18633 0.40208 C 0.23542 0.41296 0.2849 0.41828 0.33412 0.42638 C 0.34206 0.42245 0.35482 0.42777 0.35795 0.41435 C 0.36237 0.39513 0.35547 0.37268 0.35117 0.3537 C 0.34519 0.32754 0.33776 0.31527 0.325 0.30509 C 0.32175 0.30254 0.31823 0.30115 0.31472 0.29907 C 0.30795 0.3125 0.30052 0.32523 0.29427 0.33958 C 0.28933 0.35092 0.28516 0.37847 0.28295 0.39004 C 0.28555 0.40277 0.28633 0.41736 0.29089 0.42847 C 0.29753 0.44467 0.30769 0.44305 0.31706 0.44467 C 0.31823 0.44328 0.31966 0.44259 0.32045 0.4405 C 0.3444 0.37569 0.3388 0.39282 0.35 0.32546 C 0.3513 0.25833 0.36719 0.16713 0.34206 0.10324 C 0.31407 0.03217 0.32266 0.03842 0.30222 0.02638 C 0.3 0.02708 0.29688 0.02523 0.29545 0.02847 C 0.28594 0.04838 0.28438 0.06296 0.28073 0.08495 C 0.27956 0.10115 0.27617 0.11736 0.27722 0.13333 C 0.27969 0.17106 0.28633 0.27916 0.30573 0.32731 C 0.35729 0.45555 0.33516 0.4412 0.36823 0.46064 C 0.37344 0.43657 0.38763 0.41319 0.38412 0.38796 C 0.33295 0.02268 0.32149 -0.1801 0.20912 -0.42385 C 0.19896 -0.44607 0.11654 -0.62848 0.07162 -0.68056 C 0.0681 -0.68473 0.06328 -0.68334 0.05912 -0.6845 C 0.05755 -0.65903 0.04727 -0.6301 0.05456 -0.60787 C 0.07084 -0.55741 0.09948 -0.52315 0.12383 -0.4845 C 0.14128 -0.45695 0.16042 -0.43334 0.17956 -0.40973 C 0.41224 -0.12431 0.20925 -0.38403 0.31472 -0.24838 C 0.30716 -0.23704 0.29753 -0.22362 0.29206 -0.20996 C 0.27969 -0.17987 0.27409 -0.15371 0.26589 -0.12107 C 0.26407 -0.09954 0.26159 -0.07825 0.26016 -0.05649 C 0.25677 -0.0044 0.25547 -0.01713 0.25912 0.0081 C 0.26511 -0.0007 0.27214 -0.00764 0.27722 -0.01806 C 0.28867 -0.04121 0.29466 -0.11204 0.29662 -0.12524 C 0.30065 -0.2088 0.30521 -0.18658 0.28516 -0.26667 C 0.28477 -0.26852 0.28295 -0.26783 0.28177 -0.26852 C 0.27969 -0.19329 0.278 -0.18403 0.29206 -0.07871 C 0.3 -0.01875 0.31289 0.03865 0.32383 0.09699 C 0.33972 0.18101 0.34558 0.20601 0.37045 0.28703 C 0.37357 0.29722 0.378 0.30578 0.38177 0.31527 C 0.38216 0.30648 0.38321 0.29768 0.38295 0.28888 C 0.38216 0.25439 0.36263 0.19259 0.35795 0.17986 C 0.34414 0.14282 0.32904 0.10625 0.31016 0.07685 C 0.28034 0.03009 0.24453 -0.00602 0.20573 -0.02223 C 0.18581 -0.03033 0.1655 -0.03426 0.14545 -0.04028 C 0.13789 -0.03959 0.13008 -0.0419 0.12279 -0.0382 C 0.11888 -0.03635 0.11472 -0.03102 0.11367 -0.02408 C 0.10886 0.0074 0.10834 0.0405 0.10573 0.07291 C 0.10834 0.11319 0.10834 0.15439 0.11367 0.19398 C 0.11953 0.23842 0.15638 0.32199 0.16927 0.34351 C 0.17904 0.35995 0.19284 0.36643 0.20456 0.378 C 0.20834 0.37592 0.21302 0.37662 0.21589 0.37175 C 0.22227 0.36134 0.22539 0.31388 0.22617 0.30717 C 0.21862 0.27963 0.21433 0.23958 0.19662 0.2243 C 0.18985 0.21851 0.18216 0.2162 0.175 0.21226 C 0.1655 0.22291 0.15157 0.22662 0.14662 0.24444 C 0.13867 0.27314 0.14076 0.30763 0.13972 0.33958 C 0.13763 0.40463 0.15703 0.45972 0.18972 0.49907 C 0.27474 0.60138 0.35065 0.57407 0.44883 0.578 C 0.46693 0.5618 0.64271 0.47662 0.66589 0.3375 C 0.67292 0.29537 0.67045 0.25 0.67266 0.20625 C 0.66172 0.15555 0.65521 0.10138 0.63972 0.05463 C 0.5642 -0.175 0.52735 -0.13635 0.36706 -0.26459 C 0.35677 -0.26389 0.34636 -0.26667 0.33633 -0.2625 C 0.32591 -0.25834 0.31511 -0.25255 0.30677 -0.24028 C 0.29232 -0.21899 0.28646 -0.17686 0.28073 -0.14746 C 0.28373 -0.07732 0.28008 -0.00533 0.28972 0.06273 C 0.29375 0.09097 0.30938 0.10972 0.32045 0.13148 C 0.35209 0.19351 0.38633 0.21157 0.43633 0.23657 C 0.45391 0.24513 0.47266 0.2405 0.49089 0.24259 C 0.4974 0.23912 0.50443 0.23842 0.51016 0.2324 C 0.52005 0.22199 0.51693 0.17638 0.51706 0.1699 C 0.47539 0.05138 0.50378 0.11365 0.36927 0.00416 C 0.29519 -0.05625 0.22318 -0.07524 0.14089 -0.09885 C 0.12149 -0.10463 0.10157 -0.10301 0.08177 -0.10487 C 0.10222 0.01597 0.09102 -0.02292 0.17045 0.12939 C 0.18099 0.14953 0.19414 0.16574 0.20795 0.17777 C 0.22813 0.1956 0.25039 0.20486 0.27162 0.21828 C 0.28177 0.21689 0.29584 0.22847 0.30222 0.21435 C 0.31836 0.17847 0.32943 0.10463 0.31472 0.05879 C 0.28698 -0.02871 0.27409 -0.06135 0.22266 -0.09491 C 0.2142 -0.10047 0.20456 -0.0963 0.19545 -0.097 C 0.18334 -0.05579 0.16628 -0.01829 0.15912 0.02638 C 0.15274 0.06597 0.15547 0.10856 0.15573 0.14953 C 0.15612 0.228 0.17175 0.28796 0.19323 0.35972 C 0.19922 0.37986 0.20625 0.40324 0.21823 0.41226 C 0.24896 0.43564 0.28334 0.43912 0.31589 0.45254 C 0.32084 0.44513 0.32787 0.44074 0.33073 0.43032 C 0.37071 0.28194 0.35782 0.25208 0.36133 0.06481 C 0.29805 -0.29167 0.33164 -0.33125 0.19427 -0.525 C 0.17761 -0.54862 0.15573 -0.55718 0.13633 -0.57338 C 0.11849 -0.51181 0.11094 -0.50695 0.11589 -0.43195 C 0.1375 -0.10903 0.13047 -0.05834 0.23073 0.2 C 0.2474 0.24328 0.26953 0.28101 0.29427 0.30925 C 0.33125 0.35115 0.37383 0.37523 0.41367 0.4081 C 0.42683 0.40486 0.44284 0.41273 0.45339 0.39814 C 0.4625 0.38564 0.4625 0.35995 0.46367 0.33958 C 0.46563 0.30185 0.46706 0.26319 0.4625 0.22638 C 0.45886 0.19745 0.44857 0.17245 0.43972 0.14768 C 0.42904 0.11736 0.40365 0.09074 0.3875 0.07893 C 0.38008 0.07338 0.37162 0.07476 0.36367 0.07291 C 0.35951 0.07546 0.35443 0.07569 0.35117 0.08101 C 0.33894 0.1 0.3349 0.12083 0.32839 0.1456 C 0.31823 0.24444 0.31276 0.2287 0.32617 0.31527 C 0.32722 0.32222 0.33112 0.32592 0.33412 0.32939 C 0.33672 0.30717 0.34206 0.28541 0.34206 0.26273 C 0.34206 0.19699 0.33177 0.16088 0.30117 0.12129 C 0.2888 0.10532 0.27305 0.09976 0.25912 0.08888 C 0.24662 0.09236 0.23347 0.09166 0.22162 0.09907 C 0.21654 0.10231 0.21341 0.11157 0.21029 0.11921 C 0.20235 0.13865 0.19584 0.15972 0.18867 0.17986 C 0.18451 0.20601 0.17591 0.24004 0.18177 0.26875 C 0.18412 0.28009 0.18841 0.29143 0.19427 0.29699 C 0.20651 0.30879 0.22084 0.3118 0.23412 0.31921 C 0.24011 0.31782 0.25808 0.31828 0.26589 0.30717 C 0.26966 0.30185 0.27266 0.29513 0.27617 0.28888 C 0.28138 0.2655 0.29076 0.24351 0.29206 0.21828 C 0.29831 0.09398 0.26576 0.03171 0.21367 -0.05857 C 0.13542 -0.19399 0.10104 -0.21644 0.00912 -0.28473 C 0.00547 -0.2875 0.00157 -0.2875 -0.00221 -0.28889 C -0.00846 -0.28519 -0.00599 -0.28843 -0.00911 -0.27061 C -0.0138 -0.24306 -0.01823 -0.21551 -0.02278 -0.18774 C -0.02604 -0.1088 -0.03502 0.01527 -0.02278 0.09305 C -0.01445 0.14583 0.00274 0.19305 0.01823 0.2405 C 0.02526 0.2625 0.03086 0.26828 0.03972 0.27893 C 0.04284 0.27222 0.04727 0.26689 0.04883 0.25879 C 0.06016 0.19976 0.05925 0.17338 0.06133 0.11527 C 0.05638 0.06736 0.05508 0.01805 0.04662 -0.02825 C 0.03503 -0.09075 0.02448 -0.10695 0.00456 -0.14537 C -0.00039 -0.11505 -0.00677 -0.08542 -0.01028 -0.0544 C -0.01289 -0.03056 -0.01354 -0.00602 -0.01367 0.01828 C -0.01419 0.1375 -0.01875 0.21018 0.01706 0.31527 C 0.03034 0.35439 0.0513 0.38356 0.06927 0.4162 C 0.07214 0.42152 0.07578 0.42569 0.07956 0.42847 C 0.08242 0.43055 0.08555 0.42986 0.08867 0.43032 C 0.10078 0.42314 0.10222 0.42384 0.10795 0.37986 C 0.11667 0.31226 0.11927 0.24259 0.125 0.17384 C 0.11511 0.11527 0.1125 0.05115 0.09545 -0.00186 C 0.06211 -0.10556 0.02357 -0.1382 -0.03294 -0.17778 C -0.03724 -0.18056 -0.04205 -0.17894 -0.04661 -0.17963 C -0.05221 -0.17292 -0.06041 -0.17014 -0.06367 -0.1595 C -0.0763 -0.11852 -0.07526 -0.00857 -0.07617 0.02222 C -0.07005 0.06412 -0.06862 0.10879 -0.05794 0.14768 C -0.01901 0.28935 0.04102 0.35092 0.12383 0.4162 C 0.15443 0.44027 0.18907 0.44189 0.22162 0.45463 C 0.24961 0.453 0.29558 0.46875 0.32162 0.42638 C 0.328 0.41597 0.32995 0.39953 0.33412 0.38588 C 0.33555 0.35625 0.3405 0.32662 0.33867 0.29699 C 0.32865 0.14444 0.31107 0.09768 0.25222 -0.02408 C 0.23998 -0.04954 0.225 -0.07246 0.20795 -0.08681 C 0.16081 -0.12662 0.11029 -0.15278 0.06133 -0.18588 C 0.04662 -0.18033 0.02943 -0.18473 0.01706 -0.16968 C 0.00873 -0.1595 0.0086 -0.13681 0.00677 -0.11922 C 0.00326 -0.08311 0.003 -0.0463 0.00117 -0.00996 C 0.00834 0.03518 0.00938 0.08495 0.02279 0.12546 C 0.04232 0.18472 0.06745 0.24004 0.09779 0.28287 C 0.18516 0.40694 0.28841 0.46828 0.39545 0.51319 C 0.42058 0.52384 0.44701 0.5199 0.47266 0.52338 C 0.4974 0.51458 0.5306 0.53148 0.54662 0.49699 C 0.56485 0.4581 0.56094 0.3956 0.55573 0.3456 C 0.54037 0.2 0.46276 0.02662 0.40339 -0.05649 C 0.28229 -0.22616 0.18815 -0.26968 0.04089 -0.32107 C 0.01862 -0.32894 -0.00455 -0.32385 -0.02721 -0.32524 C -0.04739 -0.30625 -0.0733 -0.3 -0.0875 -0.26852 C -0.09778 -0.24584 -0.09284 -0.21088 -0.09205 -0.18172 C -0.08828 -0.05093 -0.08099 0.0206 -0.03177 0.12731 C 0.03021 0.2618 0.11042 0.34328 0.20339 0.39606 C 0.26042 0.42847 0.32084 0.43657 0.37956 0.45671 C 0.42279 0.44791 0.51706 0.46805 0.55117 0.37175 C 0.56016 0.34629 0.55716 0.3125 0.56016 0.28287 C 0.54206 0.2162 0.5336 0.13796 0.50573 0.08287 C 0.42709 -0.072 0.33568 -0.06366 0.22839 -0.09885 C 0.17722 -0.08334 0.11719 -0.10602 0.075 -0.05255 C 0.04128 -0.0095 0.03841 0.08148 0.02956 0.1537 C 0.02474 0.19259 0.02813 0.23495 0.03529 0.27291 C 0.05157 0.36111 0.09948 0.43958 0.14427 0.47893 C 0.17917 0.50949 0.21862 0.5206 0.25573 0.54143 C 0.32839 0.53611 0.37943 0.55879 0.4375 0.46875 C 0.4517 0.44675 0.45495 0.40949 0.46367 0.37986 C 0.46407 0.33287 0.47188 0.28379 0.46472 0.23842 C 0.44375 0.10486 0.39167 0.0206 0.32162 -0.03426 C 0.28529 -0.06274 0.24427 -0.06667 0.20573 -0.08264 C 0.17995 -0.0794 0.15261 -0.08843 0.12839 -0.07269 C 0.09701 -0.05232 0.08998 0.05115 0.08412 0.08888 C 0.10013 0.23981 0.08672 0.2993 0.16029 0.38796 C 0.18229 0.41458 0.21029 0.42175 0.23516 0.43842 C 0.27813 0.43055 0.31081 0.44236 0.34089 0.378 C 0.35352 0.35069 0.35834 0.31458 0.36706 0.28287 C 0.36927 0.24513 0.37657 0.2074 0.37383 0.1699 C 0.36628 0.06412 0.3405 -0.01852 0.29089 -0.08079 C 0.26836 -0.1088 0.24154 -0.12593 0.21472 -0.13727 C 0.19193 -0.147 0.16784 -0.14144 0.14427 -0.14329 C 0.09519 -0.10556 0.08125 -0.10996 0.05 -0.03426 C 0.04323 -0.01783 0.04089 0.00347 0.03633 0.02222 C 0.03438 0.05324 0.02982 0.07268 0.04427 0.10115 C 0.05 0.11226 0.05951 0.11458 0.06706 0.12129 C 0.08112 0.11851 0.09623 0.12338 0.10912 0.11319 C 0.16237 0.07129 0.21498 0.03425 0.24206 -0.05857 C 0.2517 -0.0919 0.25716 -0.12848 0.26472 -0.16366 C 0.26328 -0.18982 0.26667 -0.21852 0.26016 -0.24237 C 0.24141 -0.31112 0.20755 -0.3044 0.17162 -0.31713 C 0.14128 -0.30834 0.10873 -0.31297 0.08073 -0.29075 C -0.04323 -0.19306 -0.03659 -0.18959 -0.09088 -0.05857 C -0.09205 -0.04445 -0.09453 -0.03033 -0.09427 -0.01598 C -0.09401 0.00347 -0.08945 0.02245 -0.07955 0.0324 C -0.07474 0.03726 -0.06888 0.03773 -0.06367 0.0405 C -0.05495 0.03842 -0.04544 0.04097 -0.0375 0.03449 C 0.02005 -0.01297 0.05729 -0.06644 0.09427 -0.16158 C 0.11211 -0.20741 0.1224 -0.26112 0.13633 -0.31112 C 0.13386 -0.41505 0.15222 -0.44954 0.10456 -0.49676 C 0.09532 -0.50579 0.08412 -0.50602 0.07383 -0.51088 C 0.06367 -0.5088 0.05235 -0.51297 0.04323 -0.50487 C -0.00573 -0.46135 -0.02018 -0.35325 -0.04205 -0.27662 C -0.04544 -0.21019 -0.05169 -0.12362 -0.04088 -0.0625 C -0.02513 0.02685 0.03282 0.14097 0.07617 0.18796 C 0.10977 0.22453 0.14883 0.24189 0.18529 0.26875 C 0.23907 0.2581 0.29844 0.28055 0.34662 0.23657 C 0.43138 0.15879 0.42266 -0.10764 0.42956 -0.22223 C 0.40573 -0.32732 0.4013 -0.45417 0.35795 -0.53704 C 0.20899 -0.82176 -0.04245 -0.62778 -0.20455 -0.5875 C -0.21328 -0.56667 -0.22539 -0.54931 -0.23073 -0.525 C -0.24388 -0.46389 -0.25547 -0.40024 -0.25898 -0.33519 C -0.27044 -0.12616 -0.25195 0.06435 -0.18867 0.24861 C -0.15 0.36111 -0.10442 0.47361 -0.04323 0.54768 C 0.05599 0.66759 0.17422 0.728 0.28295 0.81828 C 0.39219 0.81296 0.52696 0.88518 0.58633 0.65254 C 0.60534 0.57847 0.58933 0.48958 0.59089 0.4081 C 0.4862 -0.05047 0.48607 -0.17686 0.18867 -0.53912 C 0.10703 -0.63843 -0.00156 -0.63612 -0.09661 -0.6845 L -0.35664 -0.67454 C -0.36758 -0.67223 -0.37357 -0.64537 -0.37487 -0.62593 C -0.37877 -0.56644 -0.38021 -0.50417 -0.37148 -0.44607 C -0.35039 -0.30625 -0.32513 -0.16575 -0.2862 -0.0382 C -0.25547 0.06273 -0.21054 0.14907 -0.16471 0.23032 C -0.08281 0.37615 -0.00495 0.46504 0.10117 0.53541 C 0.11615 0.54537 0.13295 0.54213 0.14883 0.5456 C 0.15677 0.51064 0.17058 0.478 0.17279 0.4405 C 0.17748 0.3581 0.17904 0.27314 0.16927 0.19213 C 0.14297 -0.02801 0.08633 -0.22153 -0.01367 -0.36528 C -0.0513 -0.41968 -0.09948 -0.447 -0.14544 -0.47454 C -0.16341 -0.48519 -0.18333 -0.47709 -0.20221 -0.47848 C -0.20872 -0.45556 -0.21836 -0.43473 -0.22161 -0.40973 C -0.23034 -0.34167 -0.23854 -0.272 -0.2375 -0.20186 C -0.2362 -0.1095 -0.23099 -0.01505 -0.21471 0.07291 C -0.17773 0.27338 -0.11146 0.44213 -0.00677 0.54953 C 0.04479 0.60277 0.10612 0.61828 0.1625 0.65254 C 0.178 0.64583 0.19662 0.65046 0.20912 0.6324 C 0.24414 0.58194 0.24961 0.4706 0.25795 0.40416 C 0.24479 0.29074 0.26289 0.18356 0.20456 0.13541 C 0.19831 0.13032 0.19089 0.13287 0.18412 0.13148 C 0.17956 0.13472 0.17396 0.13541 0.17045 0.14143 C 0.15248 0.17338 0.15274 0.19629 0.14662 0.23842 C 0.15417 0.27754 0.15547 0.32245 0.16927 0.35555 C 0.18568 0.39467 0.25612 0.40185 0.27266 0.40625 C 0.28828 0.39953 0.30782 0.40555 0.31927 0.38588 C 0.33933 0.35162 0.35612 0.30555 0.36016 0.25671 C 0.38034 0.0199 0.33646 -0.17547 0.24089 -0.35116 C 0.08021 -0.647 0.00287 -0.61274 -0.21028 -0.6845 C -0.31159 -0.65301 -0.43177 -0.69862 -0.51458 -0.58959 C -0.55234 -0.54005 -0.48307 -0.4294 -0.45442 -0.36343 C -0.41862 -0.28079 -0.36927 -0.21968 -0.32487 -0.15139 C -0.2681 -0.06412 -0.21054 0.02152 -0.15117 0.10324 C 0.00651 0.31921 0.14688 0.4956 0.32266 0.66481 C 0.52357 0.8581 0.47917 0.83125 0.63412 0.86481 C 0.57539 0.73263 0.5362 0.6412 0.44206 0.51319 C 0.22149 0.21319 0.21328 0.18032 -0.07278 -0.08264 C -0.1569 -0.16019 -0.16471 -0.15996 -0.21927 -0.16968 C -0.21705 -0.15625 -0.21614 -0.14167 -0.2125 -0.12917 C -0.16927 0.02129 -0.13151 0.11713 -0.05794 0.24259 C 0.04089 0.41111 0.19154 0.6074 0.31472 0.71319 C 0.36302 0.75486 0.41706 0.77129 0.46823 0.80023 C 0.52591 0.79282 0.52019 0.81203 0.475 0.6324 C 0.45573 0.55578 0.39649 0.44537 0.36472 0.39004 C 0.2944 0.26759 0.34089 0.36527 0.31927 0.31921 C 0.32005 0.31736 0.32136 0.3155 0.32162 0.31319 C 0.3224 0.30601 0.32253 0.29838 0.32266 0.29097 C 0.32318 0.27546 0.32344 0.25995 0.32383 0.24444 C 0.32461 0.21689 0.32617 0.1618 0.32617 0.1618 C 0.32657 0.13148 0.32735 0.10115 0.32722 0.07083 C 0.32709 0.01967 0.325 -0.03149 0.325 -0.08264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燈光充足、不閃爍</a:t>
            </a:r>
            <a:br>
              <a:rPr lang="zh-TW" altLang="en-US" dirty="0"/>
            </a:br>
            <a:r>
              <a:rPr lang="zh-TW" altLang="en-US" dirty="0"/>
              <a:t>不關燈或在昏暗環境使用</a:t>
            </a:r>
            <a:r>
              <a:rPr lang="en-US" altLang="zh-TW" dirty="0"/>
              <a:t>3</a:t>
            </a:r>
            <a:r>
              <a:rPr lang="zh-TW" altLang="en-US" dirty="0"/>
              <a:t>Ｃ，對比變強很傷眼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zh-TW" altLang="en-US" sz="4800" cap="all" dirty="0">
                <a:ln w="3175" cmpd="sng">
                  <a:noFill/>
                </a:ln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Noto Mono" panose="020B0609030804020204" pitchFamily="49" charset="0"/>
              </a:rPr>
              <a:t>光線要充足</a:t>
            </a:r>
          </a:p>
        </p:txBody>
      </p:sp>
    </p:spTree>
    <p:extLst>
      <p:ext uri="{BB962C8B-B14F-4D97-AF65-F5344CB8AC3E}">
        <p14:creationId xmlns:p14="http://schemas.microsoft.com/office/powerpoint/2010/main" val="33631808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17 0.0081 -0.00183 0.01644 -0.00339 0.02408 C -0.00443 0.02917 -0.00716 0.0331 -0.00795 0.03843 C -0.00951 0.04885 -0.01016 0.0706 -0.01016 0.0706 C -0.00951 0.0875 -0.00925 0.1044 -0.00795 0.12107 C -0.00769 0.12361 -0.0069 0.12616 -0.0056 0.12732 C -0.00365 0.12894 -0.00117 0.12847 0.00117 0.12917 C 0.01966 0.09422 0.0401 0.06204 0.0569 0.02408 C 0.10651 -0.08842 0.12838 -0.13333 0.17383 -0.26065 C 0.21875 -0.38611 0.2414 -0.46481 0.27383 -0.59977 C 0.28086 -0.62893 0.28633 -0.65903 0.29205 -0.68865 C 0.29362 -0.69699 0.28802 -0.67268 0.28633 -0.66458 C 0.28333 -0.64977 0.28099 -0.63449 0.27734 -0.62014 C 0.26172 -0.55949 0.24284 -0.50162 0.22838 -0.44028 C 0.19804 -0.31065 0.18711 -0.27176 0.1625 -0.13541 C 0.15221 -0.07801 0.14362 -0.01967 0.13411 0.03843 C 0.12682 0.13935 0.11458 0.26019 0.1194 0.36366 C 0.12396 0.46597 0.13659 0.53241 0.16367 0.62014 C 0.172 0.64746 0.18151 0.67385 0.19323 0.69699 C 0.2082 0.72662 0.22083 0.73565 0.23867 0.75139 C 0.24922 0.74398 0.26146 0.74167 0.27044 0.72917 C 0.28737 0.70602 0.30898 0.62454 0.31705 0.59792 C 0.32161 0.5669 0.32734 0.53658 0.33073 0.5051 C 0.33606 0.45394 0.33945 0.38334 0.33294 0.33125 C 0.33021 0.30926 0.32396 0.28889 0.31823 0.26852 C 0.3095 0.2382 0.30429 0.22176 0.28867 0.20602 C 0.28476 0.20209 0.28034 0.2007 0.27617 0.19792 C 0.27044 0.19931 0.26432 0.19792 0.25911 0.20185 C 0.24987 0.20926 0.23112 0.25972 0.22955 0.26459 C 0.20911 0.33102 0.20312 0.3757 0.18984 0.44838 C 0.18945 0.4794 0.18776 0.51042 0.18867 0.54144 C 0.19062 0.60834 0.19362 0.66204 0.21705 0.71713 C 0.22643 0.73912 0.23841 0.75903 0.25234 0.77176 C 0.26953 0.78727 0.28893 0.79514 0.30794 0.8 C 0.33125 0.80602 0.35495 0.80278 0.37838 0.80394 C 0.45833 0.76505 0.52317 0.74445 0.5944 0.6544 C 0.67539 0.55209 0.74739 0.42824 0.82383 0.31505 C 0.83073 0.10394 0.94583 -0.3037 0.77734 -0.39583 C 0.71549 -0.42963 0.65 -0.43634 0.58633 -0.45648 C 0.37682 -0.375 0.31354 -0.39514 0.13867 -0.13541 C 0.08216 -0.05139 0.04466 0.06667 -0.00222 0.1676 C -0.01172 0.25371 -0.04232 0.34097 -0.0306 0.42616 C 0.00833 0.71065 0.18385 0.67361 0.30117 0.7132 C 0.43034 0.65996 0.58424 0.69885 0.68867 0.55347 C 0.8125 0.38102 0.87005 0.09144 0.93177 -0.16574 C 0.94179 -0.20694 0.90989 -0.25416 0.8875 -0.27477 C 0.81888 -0.33842 0.74127 -0.36504 0.66823 -0.40995 C 0.26823 -0.34722 0.09258 -0.375 -0.29987 -0.03449 C -0.42097 0.0706 -0.51276 0.25926 -0.61914 0.40602 C -0.56511 1.64838 -0.65443 1.52338 0.93177 0.69908 C 1.04713 0.63912 0.94401 0.26898 0.92383 0.05857 C 0.91901 0.00695 0.88893 -0.03889 0.86028 -0.05046 C 0.67851 -0.1243 0.49127 -0.1449 0.3069 -0.1919 C 0.04349 -0.14699 -0.51901 -0.13333 -0.61914 0.44445 C -0.66537 0.71135 -0.34414 0.71505 -0.20677 0.85047 C 0.17278 0.81273 0.57239 0.95764 0.93177 0.73727 C 1.03463 0.67431 1.02226 0.23959 0.92383 0.15741 C 0.84817 0.09445 0.0845 0.40278 -0.02722 0.46459 C -0.22787 0.5757 -0.82722 0.79792 -0.61914 0.85047 C -0.11185 0.97871 0.40416 0.75209 0.91588 0.70301 C 0.92122 0.58519 0.93086 0.4676 0.93177 0.34954 C 0.93971 -0.60879 0.3164 0.81898 -0.2 0.83635 L -0.61914 0.85047 C -0.45365 0.8382 -0.37058 0.83287 -0.1375 0.7757 L 0.30794 0.66667 C 0.51588 0.52385 0.7875 0.54028 0.93177 0.23843 C 1.02343 0.04699 1.01067 -0.50856 0.86927 -0.50694 C 0.71028 -0.50509 -0.3125 0.41343 -0.61914 0.68287 C -0.4836 0.91065 -0.55964 0.86204 -0.30326 0.72523 C 0.00429 0.56111 0.3095 0.38172 0.61588 0.20996 C 0.67747 0.13681 1.19153 -0.22662 0.88411 -0.64421 C 0.83216 -0.71504 0.77591 -0.51273 0.7194 -0.4544 C 0.61106 -0.34305 0.50234 -0.2324 0.38984 -0.13541 C 0.05599 0.15162 -0.28282 0.41945 -0.61914 0.69699 C -0.59974 0.92547 -0.63399 0.84908 -0.48959 0.76968 L 0.45455 0.26065 C 0.61367 0.0801 0.83086 0.00255 0.93177 -0.28078 C 0.98932 -0.44213 0.7138 -0.25555 0.61367 -0.18588 C 0.46601 -0.08333 0.34218 0.10764 0.19883 0.22824 C -0.06927 0.45371 -0.35222 0.6206 -0.61914 0.85047 C -0.65938 0.88519 -0.53008 0.8331 -0.4862 0.81806 C -0.37058 0.77871 -0.25521 0.73565 -0.14089 0.68681 C 0.03177 0.6132 0.20299 0.52917 0.375 0.45047 C 0.56067 0.20463 0.78073 0.02454 0.93177 -0.28703 C 0.98177 -0.38981 1.00677 -0.70972 0.93073 -0.6949 C 0.75794 -0.66088 0.64284 -0.34676 0.48984 -0.2 C 0.12565 0.14885 -0.24948 0.45996 -0.61914 0.78982 C -0.60586 0.80949 -0.59649 0.85232 -0.57943 0.84838 C -0.18607 0.76088 0.59544 0.51922 0.59544 0.51922 C 0.70755 0.37709 0.94661 0.33635 0.93177 0.09283 C 0.91771 -0.13865 0.68307 -0.17685 0.5569 -0.11528 C 0.14049 0.0882 -0.32058 0.29584 -0.61914 0.85047 C -0.79909 1.18496 -0.10495 0.70764 0.15234 0.63635 C 0.41211 0.42824 0.73177 0.37292 0.93177 0.01204 C 1.02383 -0.1537 1.01276 -0.64953 0.88294 -0.68078 C 0.56914 -0.75578 -0.0306 -0.21828 -0.0306 -0.21828 C -0.22683 0.08889 -0.43685 0.36991 -0.61914 0.70301 C -0.63841 0.7382 -0.63998 0.82685 -0.61576 0.85047 C -0.58177 0.88357 -0.53854 0.83519 -0.50091 0.81806 C 0.42265 0.40139 0.06354 0.61736 0.93177 -0.16574 C 0.91484 -0.32477 0.96263 -0.57199 0.88073 -0.64236 C 0.80338 -0.70879 0.73854 -0.47037 0.66367 -0.39583 C 0.23841 0.02732 -1.10638 0.86991 -0.61914 0.85047 L -0.01016 0.82616 C 0.30377 0.75949 0.69974 1.0081 0.93177 0.62616 C 1.10716 0.33797 1.08711 -0.42083 0.88411 -0.64421 C 0.67487 -0.87453 0.4164 -0.36759 0.19205 -0.18796 C -0.08568 0.03496 -0.3487 0.31181 -0.61914 0.56158 C -0.61836 0.65787 -0.67071 0.83959 -0.61693 0.85047 C 0.12409 0.99954 0.3207 0.78542 0.93177 0.42616 C 0.92838 0.05185 1.0931 -0.4794 0.92161 -0.69676 C 0.74856 -0.91643 0.51093 -0.49537 0.3125 -0.35972 C -0.00339 -0.14352 -0.3086 0.11852 -0.61914 0.35764 C -0.59909 0.52176 -0.65209 0.82084 -0.55899 0.85047 C 0.35703 1.1426 0.39687 0.97732 0.93177 0.40602 C 0.93073 0.04236 1.13034 -0.74259 0.92838 -0.68472 C 0.34518 -0.51759 -0.61914 0.85047 -0.61914 0.85047 C -0.60925 0.82361 -0.58959 0.80185 -0.58959 0.76968 C -0.58959 0.71621 -0.6487 0.62801 -0.61914 0.61806 C -0.44453 0.55926 -0.26381 0.60602 -0.08633 0.6 L 0.6069 0.55139 C 0.7151 0.54746 0.872 0.40093 0.93177 0.56158 C 0.98125 0.69422 0.78945 0.75417 0.71823 0.85047 L -0.18516 0.84236 C 0.18685 0.81435 0.5595 0.83125 0.93177 0.83426 C 0.98906 0.83472 0.81745 0.84514 0.76028 0.85047 C 0.30039 0.75949 -0.16732 0.75347 -0.61914 0.57778 C -0.74349 0.5294 -0.37032 0.46644 -0.24297 0.46065 L 0.93177 0.50695 C 0.92578 0.54005 0.93268 0.59815 0.91367 0.60602 C 0.10833 0.94306 0.17448 0.85602 -0.61003 0.78797 C -0.49115 0.63357 -0.39519 0.39491 -0.25326 0.32523 C 0.98138 -0.28102 0.84974 0.76297 0.93177 -0.18194 C 0.91549 -0.33889 0.97265 -0.64907 0.88294 -0.65231 C 0.5164 -0.66643 -0.33959 0.23704 -0.61914 0.50093 C -0.60482 0.61736 -0.64271 0.83773 -0.57591 0.85047 C -0.35352 0.8926 -0.13438 0.7206 0.08411 0.63426 C 0.53372 0.45695 0.58919 0.41181 0.93177 0.20394 C 0.92955 0.13658 0.93646 0.06621 0.925 0.00185 C 0.92109 -0.0199 0.91289 0.04236 0.90677 0.0625 C 0.9056 0.06667 0.90338 0.07477 0.90338 0.07477 C 0.88958 0.05463 0.87474 0.02963 0.85794 0.01621 C 0.84922 0.00903 0.8401 0.00371 0.83073 0 C 0.8233 -0.00301 0.81549 -0.00278 0.80794 -0.00416 C 0.79466 -0.00278 0.78151 0 0.76823 0 C 0.72409 0 0.71315 -0.00787 0.66705 -0.0162 C 0.63372 -0.02222 0.60052 -0.02893 0.56705 -0.0324 C 0.52474 -0.0368 0.48216 -0.03796 0.43984 -0.04051 L 0.3319 -0.04653 " pathEditMode="relative" ptsTypes="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多接觸大自然，多看遠方，可預防近視</a:t>
            </a:r>
            <a:br>
              <a:rPr lang="zh-TW" altLang="en-US" dirty="0"/>
            </a:br>
            <a:r>
              <a:rPr lang="zh-TW" altLang="en-US" dirty="0"/>
              <a:t>每天戶外運動，最少</a:t>
            </a:r>
            <a:r>
              <a:rPr lang="en-US" altLang="zh-TW" dirty="0"/>
              <a:t>1</a:t>
            </a:r>
            <a:r>
              <a:rPr lang="zh-TW" altLang="en-US" dirty="0"/>
              <a:t>小時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zh-TW" altLang="en-US" sz="4800" cap="all" dirty="0">
                <a:ln w="3175" cmpd="sng">
                  <a:noFill/>
                </a:ln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Noto Mono" panose="020B0609030804020204" pitchFamily="49" charset="0"/>
              </a:rPr>
              <a:t>戶外活動不可少</a:t>
            </a:r>
          </a:p>
        </p:txBody>
      </p:sp>
    </p:spTree>
    <p:extLst>
      <p:ext uri="{BB962C8B-B14F-4D97-AF65-F5344CB8AC3E}">
        <p14:creationId xmlns:p14="http://schemas.microsoft.com/office/powerpoint/2010/main" val="241847561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schemas.microsoft.com/office/2006/documentManagement/types"/>
    <ds:schemaRef ds:uri="http://purl.org/dc/terms/"/>
    <ds:schemaRef ds:uri="http://schemas.microsoft.com/office/2006/metadata/properties"/>
    <ds:schemaRef ds:uri="http://www.w3.org/XML/1998/namespace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40262f94-9f35-4ac3-9a90-690165a166b7"/>
    <ds:schemaRef ds:uri="a4f35948-e619-41b3-aa29-22878b09cfd2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70</TotalTime>
  <Words>80</Words>
  <Application>Microsoft Office PowerPoint</Application>
  <PresentationFormat>寬螢幕</PresentationFormat>
  <Paragraphs>9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細明體</vt:lpstr>
      <vt:lpstr>微軟正黑體</vt:lpstr>
      <vt:lpstr>標楷體</vt:lpstr>
      <vt:lpstr>Century Gothic</vt:lpstr>
      <vt:lpstr>Noto Mono</vt:lpstr>
      <vt:lpstr>Wingdings 3</vt:lpstr>
      <vt:lpstr>切割線</vt:lpstr>
      <vt:lpstr>搶救3C惡視力</vt:lpstr>
      <vt:lpstr>打電腦、看電視、滑手機等，每天使用少於2小時 使用30分鐘，休息10分鐘</vt:lpstr>
      <vt:lpstr>燈光充足、不閃爍 不關燈或在昏暗環境使用3Ｃ，對比變強很傷眼 </vt:lpstr>
      <vt:lpstr>多接觸大自然，多看遠方，可預防近視 每天戶外運動，最少1小時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9</cp:revision>
  <dcterms:created xsi:type="dcterms:W3CDTF">2021-10-12T03:30:12Z</dcterms:created>
  <dcterms:modified xsi:type="dcterms:W3CDTF">2021-10-19T04:03:24Z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