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744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62" autoAdjust="0"/>
    <p:restoredTop sz="94641" autoAdjust="0"/>
  </p:normalViewPr>
  <p:slideViewPr>
    <p:cSldViewPr snapToGrid="0" snapToObjects="1">
      <p:cViewPr varScale="1">
        <p:scale>
          <a:sx n="71" d="100"/>
          <a:sy n="71" d="100"/>
        </p:scale>
        <p:origin x="57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77" d="100"/>
          <a:sy n="77" d="100"/>
        </p:scale>
        <p:origin x="394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F4D82819-B6AE-466A-A91B-1E090E2E83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448AA21-CE91-4A84-939E-B85A5A3533E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AB65F-24A3-4048-9EA3-0AAFC53F775F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2021/10/19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95FA3394-A253-415D-81FF-BE22639838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6523C91-DE84-4680-8299-370FEA0113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E07FB-3D07-4315-8463-7CC8F209D61C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1215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FA962474-3EB0-464C-A77E-BA3FF4CE3042}" type="datetime1">
              <a:rPr lang="zh-TW" altLang="en-US" smtClean="0"/>
              <a:pPr/>
              <a:t>2021/10/19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dirty="0"/>
              <a:t>編輯母片文字樣式</a:t>
            </a:r>
          </a:p>
          <a:p>
            <a:pPr lvl="1"/>
            <a:r>
              <a:rPr lang="zh-TW" altLang="en-US" noProof="0" dirty="0"/>
              <a:t>第二層</a:t>
            </a:r>
          </a:p>
          <a:p>
            <a:pPr lvl="2"/>
            <a:r>
              <a:rPr lang="zh-TW" altLang="en-US" noProof="0" dirty="0"/>
              <a:t>第三層</a:t>
            </a:r>
          </a:p>
          <a:p>
            <a:pPr lvl="3"/>
            <a:r>
              <a:rPr lang="zh-TW" altLang="en-US" noProof="0" dirty="0"/>
              <a:t>第四層</a:t>
            </a:r>
          </a:p>
          <a:p>
            <a:pPr lvl="4"/>
            <a:r>
              <a:rPr lang="zh-TW" altLang="en-US" noProof="0" dirty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1E51E795-A4A9-45C4-898E-4AB76FC232E0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107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51E795-A4A9-45C4-898E-4AB76FC232E0}" type="slidenum">
              <a:rPr lang="en-US" altLang="zh-TW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905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天體-R1---重疊標題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962399" y="4385732"/>
            <a:ext cx="7197726" cy="1405467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A7CD9D78-9707-4F80-BB3E-834898F824C2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2023250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全景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圖片預留位置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5299603"/>
            <a:ext cx="10131427" cy="49371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261770D-3BA4-4AC6-95A7-6EA41CC7BCE7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38631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rtlCol="0" anchor="ctr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12D991-66C6-4904-8094-16CF96CBCFF1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49800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文字方塊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zh-TW" altLang="en-US" sz="8000" noProof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”</a:t>
            </a:r>
          </a:p>
        </p:txBody>
      </p:sp>
      <p:sp>
        <p:nvSpPr>
          <p:cNvPr id="14" name="文字方塊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zh-TW" altLang="en-US" sz="8000" noProof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“</a:t>
            </a:r>
          </a:p>
        </p:txBody>
      </p:sp>
      <p:sp>
        <p:nvSpPr>
          <p:cNvPr id="16" name="標題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10" name="文字預留位置 9"/>
          <p:cNvSpPr>
            <a:spLocks noGrp="1"/>
          </p:cNvSpPr>
          <p:nvPr>
            <p:ph type="body" sz="quarter" idx="13" hasCustomPrompt="1"/>
          </p:nvPr>
        </p:nvSpPr>
        <p:spPr>
          <a:xfrm>
            <a:off x="1097875" y="3352800"/>
            <a:ext cx="9339184" cy="381000"/>
          </a:xfrm>
        </p:spPr>
        <p:txBody>
          <a:bodyPr rtlCol="0" anchor="ctr"/>
          <a:lstStyle>
            <a:lvl1pPr marL="0" indent="0">
              <a:buFontTx/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 hasCustomPrompt="1"/>
          </p:nvPr>
        </p:nvSpPr>
        <p:spPr>
          <a:xfrm>
            <a:off x="687465" y="4343400"/>
            <a:ext cx="10152367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9D0C9FC-EA21-4563-AFA7-E8D33B9C3682}" type="datetime1">
              <a:rPr lang="zh-TW" altLang="en-US" smtClean="0"/>
              <a:pPr/>
              <a:t>2021/10/19</a:t>
            </a:fld>
            <a:endParaRPr lang="zh-TW" altLang="en-US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9E57DC2-970A-4B3E-BB1C-7A09969E49DF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505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rtlCol="0" anchor="b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 hasCustomPrompt="1"/>
          </p:nvPr>
        </p:nvSpPr>
        <p:spPr>
          <a:xfrm>
            <a:off x="685801" y="4777381"/>
            <a:ext cx="10131426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A867A6-4153-46EA-8246-ECCF6A192718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178569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圖片 10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文字方塊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zh-TW" altLang="en-US" sz="8000" noProof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”</a:t>
            </a:r>
          </a:p>
        </p:txBody>
      </p:sp>
      <p:sp>
        <p:nvSpPr>
          <p:cNvPr id="14" name="文字方塊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zh-TW" altLang="en-US" sz="8000" noProof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“</a:t>
            </a:r>
          </a:p>
        </p:txBody>
      </p:sp>
      <p:sp>
        <p:nvSpPr>
          <p:cNvPr id="16" name="標題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10" name="文字預留位置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zh-TW" altLang="en-US" noProof="0"/>
              <a:t>編輯母片文字樣式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 hasCustomPrompt="1"/>
          </p:nvPr>
        </p:nvSpPr>
        <p:spPr>
          <a:xfrm>
            <a:off x="685799" y="4775200"/>
            <a:ext cx="10135436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51BA57BC-272A-42D5-BC51-B6109745E22F}" type="datetime1">
              <a:rPr lang="zh-TW" altLang="en-US" smtClean="0"/>
              <a:pPr/>
              <a:t>2021/10/19</a:t>
            </a:fld>
            <a:endParaRPr lang="zh-TW" altLang="en-US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9E57DC2-970A-4B3E-BB1C-7A09969E49DF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4187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或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10" name="文字預留位置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zh-TW" altLang="en-US" noProof="0"/>
              <a:t>編輯母片文字樣式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C1453CA-FEEE-4DA7-B6BC-7334DE9BE26E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4285960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42B8271-B3E1-4DFE-B523-1CEF64C41FF1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202126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609600"/>
            <a:ext cx="7832116" cy="5181600"/>
          </a:xfrm>
        </p:spPr>
        <p:txBody>
          <a:bodyPr vert="eaVert" rtlCol="0" anchor="t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338A4A-9E06-4718-B3F5-058DA64AE7D5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44754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內容預留位置 2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3000FB-18C4-4BB5-A332-856BB4ACBE63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46654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rtlCol="0" anchor="b"/>
          <a:lstStyle>
            <a:lvl1pPr algn="l">
              <a:defRPr sz="4000" b="0" cap="all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 hasCustomPrompt="1"/>
          </p:nvPr>
        </p:nvSpPr>
        <p:spPr>
          <a:xfrm>
            <a:off x="685799" y="4777381"/>
            <a:ext cx="10131428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EFC8DB3-BA3C-4EA7-91C1-D014A4C00F21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07458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 hasCustomPrompt="1"/>
          </p:nvPr>
        </p:nvSpPr>
        <p:spPr>
          <a:xfrm>
            <a:off x="685802" y="2142067"/>
            <a:ext cx="4995334" cy="3649134"/>
          </a:xfrm>
        </p:spPr>
        <p:txBody>
          <a:bodyPr rtlCol="0">
            <a:normAutofit/>
          </a:bodyPr>
          <a:lstStyle/>
          <a:p>
            <a:pPr lvl="0" rtl="0"/>
            <a:r>
              <a:rPr lang="zh-TW" altLang="en-US" noProof="0" dirty="0"/>
              <a:t>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 hasCustomPrompt="1"/>
          </p:nvPr>
        </p:nvSpPr>
        <p:spPr>
          <a:xfrm>
            <a:off x="5821895" y="2142067"/>
            <a:ext cx="4995332" cy="3649133"/>
          </a:xfrm>
        </p:spPr>
        <p:txBody>
          <a:bodyPr rtlCol="0">
            <a:normAutofit/>
          </a:bodyPr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C369B4-91E4-4A64-AA75-A4CA3CC039A3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62310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 hasCustomPrompt="1"/>
          </p:nvPr>
        </p:nvSpPr>
        <p:spPr>
          <a:xfrm>
            <a:off x="685801" y="2870201"/>
            <a:ext cx="4996923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zh-TW" altLang="en-US" noProof="0" dirty="0"/>
              <a:t>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 hasCustomPrompt="1"/>
          </p:nvPr>
        </p:nvSpPr>
        <p:spPr>
          <a:xfrm>
            <a:off x="5823483" y="2870201"/>
            <a:ext cx="4995334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5954F9-4097-43C0-A101-DD66FCC0D6F8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98729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D773271-032B-4FEB-B96C-762B02DB02C6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424055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D9B7EB8-9B55-401F-8E36-E35D985DA228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329307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3" name="內容預留位置 2"/>
          <p:cNvSpPr>
            <a:spLocks noGrp="1"/>
          </p:cNvSpPr>
          <p:nvPr>
            <p:ph idx="1" hasCustomPrompt="1"/>
          </p:nvPr>
        </p:nvSpPr>
        <p:spPr>
          <a:xfrm>
            <a:off x="4648201" y="609601"/>
            <a:ext cx="6169026" cy="5181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3445933"/>
            <a:ext cx="3680885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F5CB96-3215-440B-BF2C-D3855E494BA1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114097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天體-R1---重疊內容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/>
          </a:p>
        </p:txBody>
      </p:sp>
      <p:sp>
        <p:nvSpPr>
          <p:cNvPr id="14" name="圖片預留位置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2971800"/>
            <a:ext cx="6164653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noProof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CA522-B505-4B1A-B105-A9E4A282121F}" type="datetime1">
              <a:rPr lang="zh-TW" altLang="en-US" noProof="0" smtClean="0"/>
              <a:t>2021/10/19</a:t>
            </a:fld>
            <a:endParaRPr lang="zh-TW" altLang="en-US" noProof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9E57DC2-970A-4B3E-BB1C-7A09969E49DF}" type="slidenum">
              <a:rPr lang="en-US" altLang="zh-TW" noProof="0" smtClean="0"/>
              <a:pPr/>
              <a:t>‹#›</a:t>
            </a:fld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2179080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TW" altLang="en-US" noProof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1298CE-92A3-4C21-80EE-6E5E481941CA}" type="datetime1">
              <a:rPr lang="zh-TW" altLang="en-US" smtClean="0"/>
              <a:t>2021/10/19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9E57DC2-970A-4B3E-BB1C-7A09969E49DF}" type="slidenum">
              <a:rPr lang="en-US" altLang="zh-TW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50657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夜空與遙遠地平線上的群山">
            <a:extLst>
              <a:ext uri="{FF2B5EF4-FFF2-40B4-BE49-F238E27FC236}">
                <a16:creationId xmlns:a16="http://schemas.microsoft.com/office/drawing/2014/main" id="{7C454B0C-0819-4D56-9275-BCE254DA65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5521364" y="125918"/>
            <a:ext cx="19999363" cy="5873392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340C7600-5BA8-4A54-887F-74AF87750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2554817"/>
            <a:ext cx="7197726" cy="2421464"/>
          </a:xfrm>
        </p:spPr>
        <p:txBody>
          <a:bodyPr rtlCol="0">
            <a:normAutofit/>
          </a:bodyPr>
          <a:lstStyle/>
          <a:p>
            <a:r>
              <a:rPr lang="zh-TW" altLang="en-US" b="1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搶救</a:t>
            </a:r>
            <a:r>
              <a:rPr lang="en-US" altLang="zh-TW" b="1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3C</a:t>
            </a:r>
            <a:r>
              <a:rPr lang="zh-TW" altLang="en-US" b="1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惡視力</a:t>
            </a:r>
            <a:endParaRPr lang="zh-TW" altLang="en-US" b="1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E584786-6548-4BB4-95FD-977AD1F36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661" y="5440296"/>
            <a:ext cx="9514205" cy="653144"/>
          </a:xfrm>
        </p:spPr>
        <p:txBody>
          <a:bodyPr rtlCol="0">
            <a:normAutofit/>
          </a:bodyPr>
          <a:lstStyle/>
          <a:p>
            <a:r>
              <a:rPr lang="zh-TW" alt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護眼有一套</a:t>
            </a:r>
            <a:endParaRPr lang="zh-TW" altLang="en-US" dirty="0">
              <a:solidFill>
                <a:schemeClr val="accent1">
                  <a:lumMod val="40000"/>
                  <a:lumOff val="60000"/>
                </a:schemeClr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772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4158" y="685800"/>
            <a:ext cx="10595157" cy="1456267"/>
          </a:xfrm>
        </p:spPr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限時使用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pPr lvl="1"/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打電腦、看電視、滑手機等，每天使用少於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2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小時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使用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30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分鐘，休息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10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85872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xit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5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5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3" grpId="2" build="p"/>
      <p:bldP spid="3" grpId="3" build="p"/>
      <p:bldP spid="3" grpId="4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8823" y="609600"/>
            <a:ext cx="10131427" cy="1456267"/>
          </a:xfrm>
        </p:spPr>
        <p:txBody>
          <a:bodyPr/>
          <a:lstStyle/>
          <a:p>
            <a:r>
              <a:rPr lang="zh-TW" altLang="en-US" dirty="0">
                <a:latin typeface="Lucida Console" panose="020B0609040504020204" pitchFamily="49" charset="0"/>
              </a:rPr>
              <a:t>光</a:t>
            </a:r>
            <a:r>
              <a:rPr lang="zh-TW" altLang="en-US" dirty="0">
                <a:latin typeface="Milano LET" pitchFamily="2" charset="0"/>
              </a:rPr>
              <a:t>線</a:t>
            </a:r>
            <a:r>
              <a:rPr lang="zh-TW" altLang="en-US" dirty="0">
                <a:latin typeface="Milano LET" pitchFamily="2" charset="0"/>
              </a:rPr>
              <a:t>要</a:t>
            </a:r>
            <a:r>
              <a:rPr lang="zh-TW" altLang="en-US" dirty="0" smtClean="0">
                <a:latin typeface="Milano LET" pitchFamily="2" charset="0"/>
              </a:rPr>
              <a:t>充足</a:t>
            </a:r>
            <a:endParaRPr lang="zh-TW" altLang="en-US" dirty="0">
              <a:latin typeface="Milano LET" pitchFamily="2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燈光充足、不閃爍</a:t>
            </a:r>
          </a:p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不關燈或在昏暗環境使用</a:t>
            </a:r>
            <a:r>
              <a:rPr lang="en-US" altLang="zh-TW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3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Ｃ，對比變強很傷眼</a:t>
            </a:r>
          </a:p>
          <a:p>
            <a:endParaRPr lang="zh-TW" altLang="en-US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978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5195753" y="3244334"/>
            <a:ext cx="18004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/>
              <a:t>戶外活動不可少</a:t>
            </a:r>
          </a:p>
        </p:txBody>
      </p:sp>
    </p:spTree>
    <p:extLst>
      <p:ext uri="{BB962C8B-B14F-4D97-AF65-F5344CB8AC3E}">
        <p14:creationId xmlns:p14="http://schemas.microsoft.com/office/powerpoint/2010/main" val="27546618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5274BF-C111-4B7A-8D90-F7666D37C131}">
  <ds:schemaRefs>
    <ds:schemaRef ds:uri="http://schemas.microsoft.com/office/infopath/2007/PartnerControls"/>
    <ds:schemaRef ds:uri="16c05727-aa75-4e4a-9b5f-8a80a1165891"/>
    <ds:schemaRef ds:uri="71af3243-3dd4-4a8d-8c0d-dd76da1f02a5"/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0F1DF1E-36E3-406C-8CF7-DB13BB6470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10845B-7F19-4A9A-BEE4-BEF0501E1A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未來設計</Template>
  <TotalTime>0</TotalTime>
  <Words>61</Words>
  <Application>Microsoft Office PowerPoint</Application>
  <PresentationFormat>寬螢幕</PresentationFormat>
  <Paragraphs>14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Microsoft JhengHei UI</vt:lpstr>
      <vt:lpstr>文鼎中仿</vt:lpstr>
      <vt:lpstr>文鼎中特廣告體</vt:lpstr>
      <vt:lpstr>文鼎甜妞體P</vt:lpstr>
      <vt:lpstr>清松手寫體1</vt:lpstr>
      <vt:lpstr>新細明體</vt:lpstr>
      <vt:lpstr>Arial</vt:lpstr>
      <vt:lpstr>Calibri</vt:lpstr>
      <vt:lpstr>Lucida Console</vt:lpstr>
      <vt:lpstr>Milano LET</vt:lpstr>
      <vt:lpstr>天體</vt:lpstr>
      <vt:lpstr>搶救3C惡視力</vt:lpstr>
      <vt:lpstr>限時使用3C</vt:lpstr>
      <vt:lpstr>光線要充足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2021-10-12T03:50:23Z</dcterms:created>
  <dcterms:modified xsi:type="dcterms:W3CDTF">2021-10-19T04:01:55Z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