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1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>
        <p:scale>
          <a:sx n="66" d="100"/>
          <a:sy n="66" d="100"/>
        </p:scale>
        <p:origin x="498" y="22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38C5EB-C1C5-4DE6-9F98-C5F68ADF8B8D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16FEDF7F-8745-460B-9C13-2481D1193188}">
      <dgm:prSet/>
      <dgm:spPr/>
      <dgm:t>
        <a:bodyPr/>
        <a:lstStyle/>
        <a:p>
          <a:pPr rtl="0"/>
          <a:r>
            <a:rPr lang="zh-TW" dirty="0" smtClean="0"/>
            <a:t>光線要充足</a:t>
          </a:r>
          <a:endParaRPr lang="zh-TW" dirty="0"/>
        </a:p>
      </dgm:t>
    </dgm:pt>
    <dgm:pt modelId="{B3D85EA1-A7F3-4CE5-BD38-43F9E82F1418}" type="parTrans" cxnId="{543C097B-346A-4B16-81E0-12286905178C}">
      <dgm:prSet/>
      <dgm:spPr/>
      <dgm:t>
        <a:bodyPr/>
        <a:lstStyle/>
        <a:p>
          <a:endParaRPr lang="zh-TW" altLang="en-US"/>
        </a:p>
      </dgm:t>
    </dgm:pt>
    <dgm:pt modelId="{41734C9A-A7A3-4C85-9D8A-1973FEC4CDD3}" type="sibTrans" cxnId="{543C097B-346A-4B16-81E0-12286905178C}">
      <dgm:prSet/>
      <dgm:spPr/>
      <dgm:t>
        <a:bodyPr/>
        <a:lstStyle/>
        <a:p>
          <a:endParaRPr lang="zh-TW" altLang="en-US"/>
        </a:p>
      </dgm:t>
    </dgm:pt>
    <dgm:pt modelId="{8FA2F56B-06FD-4C00-8C23-77A5E2A36925}" type="pres">
      <dgm:prSet presAssocID="{9D38C5EB-C1C5-4DE6-9F98-C5F68ADF8B8D}" presName="diagram" presStyleCnt="0">
        <dgm:presLayoutVars>
          <dgm:chMax val="1"/>
          <dgm:dir val="rev"/>
          <dgm:animLvl val="ctr"/>
          <dgm:resizeHandles val="exact"/>
        </dgm:presLayoutVars>
      </dgm:prSet>
      <dgm:spPr/>
    </dgm:pt>
    <dgm:pt modelId="{B6AC03AD-CE15-46F9-8683-8B4FB0F6F908}" type="pres">
      <dgm:prSet presAssocID="{9D38C5EB-C1C5-4DE6-9F98-C5F68ADF8B8D}" presName="matrix" presStyleCnt="0"/>
      <dgm:spPr/>
    </dgm:pt>
    <dgm:pt modelId="{C36ACD62-9EB4-4D47-A3C6-74FB0A5A8DEF}" type="pres">
      <dgm:prSet presAssocID="{9D38C5EB-C1C5-4DE6-9F98-C5F68ADF8B8D}" presName="tile1" presStyleLbl="node1" presStyleIdx="0" presStyleCnt="4"/>
      <dgm:spPr/>
    </dgm:pt>
    <dgm:pt modelId="{6A3E2FAD-509D-4403-85FD-907F2E7C584C}" type="pres">
      <dgm:prSet presAssocID="{9D38C5EB-C1C5-4DE6-9F98-C5F68ADF8B8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3DEE1490-5C43-4F53-82A4-AEF2148E57FF}" type="pres">
      <dgm:prSet presAssocID="{9D38C5EB-C1C5-4DE6-9F98-C5F68ADF8B8D}" presName="tile2" presStyleLbl="node1" presStyleIdx="1" presStyleCnt="4"/>
      <dgm:spPr/>
    </dgm:pt>
    <dgm:pt modelId="{18E892BD-6904-4AD0-B0F3-58C1230D3E44}" type="pres">
      <dgm:prSet presAssocID="{9D38C5EB-C1C5-4DE6-9F98-C5F68ADF8B8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A6A3F1F-20E6-4EF5-8BCA-827762ECD09F}" type="pres">
      <dgm:prSet presAssocID="{9D38C5EB-C1C5-4DE6-9F98-C5F68ADF8B8D}" presName="tile3" presStyleLbl="node1" presStyleIdx="2" presStyleCnt="4"/>
      <dgm:spPr/>
    </dgm:pt>
    <dgm:pt modelId="{FD25D338-EEDE-4064-9335-2EE6A2FF07E0}" type="pres">
      <dgm:prSet presAssocID="{9D38C5EB-C1C5-4DE6-9F98-C5F68ADF8B8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237D950-BF80-4257-B270-92548370B84E}" type="pres">
      <dgm:prSet presAssocID="{9D38C5EB-C1C5-4DE6-9F98-C5F68ADF8B8D}" presName="tile4" presStyleLbl="node1" presStyleIdx="3" presStyleCnt="4"/>
      <dgm:spPr/>
    </dgm:pt>
    <dgm:pt modelId="{4C8F9DCA-AA0A-486B-BE23-8A942583D2F3}" type="pres">
      <dgm:prSet presAssocID="{9D38C5EB-C1C5-4DE6-9F98-C5F68ADF8B8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531479A3-34C5-46CD-8895-6285AC7A2332}" type="pres">
      <dgm:prSet presAssocID="{9D38C5EB-C1C5-4DE6-9F98-C5F68ADF8B8D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543C097B-346A-4B16-81E0-12286905178C}" srcId="{9D38C5EB-C1C5-4DE6-9F98-C5F68ADF8B8D}" destId="{16FEDF7F-8745-460B-9C13-2481D1193188}" srcOrd="0" destOrd="0" parTransId="{B3D85EA1-A7F3-4CE5-BD38-43F9E82F1418}" sibTransId="{41734C9A-A7A3-4C85-9D8A-1973FEC4CDD3}"/>
    <dgm:cxn modelId="{F3B9A617-A238-4A40-BCA6-1076AD94EAAE}" type="presOf" srcId="{9D38C5EB-C1C5-4DE6-9F98-C5F68ADF8B8D}" destId="{8FA2F56B-06FD-4C00-8C23-77A5E2A36925}" srcOrd="0" destOrd="0" presId="urn:microsoft.com/office/officeart/2005/8/layout/matrix1"/>
    <dgm:cxn modelId="{20059AE4-DECF-44E9-A7EC-31D125E55948}" type="presOf" srcId="{16FEDF7F-8745-460B-9C13-2481D1193188}" destId="{531479A3-34C5-46CD-8895-6285AC7A2332}" srcOrd="0" destOrd="0" presId="urn:microsoft.com/office/officeart/2005/8/layout/matrix1"/>
    <dgm:cxn modelId="{834A82EB-FF55-4E4E-8A05-0EAA3AE8C15E}" type="presParOf" srcId="{8FA2F56B-06FD-4C00-8C23-77A5E2A36925}" destId="{B6AC03AD-CE15-46F9-8683-8B4FB0F6F908}" srcOrd="0" destOrd="0" presId="urn:microsoft.com/office/officeart/2005/8/layout/matrix1"/>
    <dgm:cxn modelId="{00BFE764-B254-4167-AD40-3F5DC29D4401}" type="presParOf" srcId="{B6AC03AD-CE15-46F9-8683-8B4FB0F6F908}" destId="{C36ACD62-9EB4-4D47-A3C6-74FB0A5A8DEF}" srcOrd="0" destOrd="0" presId="urn:microsoft.com/office/officeart/2005/8/layout/matrix1"/>
    <dgm:cxn modelId="{B9710E34-A618-4ECC-B849-20316DF46FCF}" type="presParOf" srcId="{B6AC03AD-CE15-46F9-8683-8B4FB0F6F908}" destId="{6A3E2FAD-509D-4403-85FD-907F2E7C584C}" srcOrd="1" destOrd="0" presId="urn:microsoft.com/office/officeart/2005/8/layout/matrix1"/>
    <dgm:cxn modelId="{DBA612C9-2682-45DB-BBCA-BD0F6DAD805E}" type="presParOf" srcId="{B6AC03AD-CE15-46F9-8683-8B4FB0F6F908}" destId="{3DEE1490-5C43-4F53-82A4-AEF2148E57FF}" srcOrd="2" destOrd="0" presId="urn:microsoft.com/office/officeart/2005/8/layout/matrix1"/>
    <dgm:cxn modelId="{44106E62-5B79-4A94-BD98-C08B05D5D908}" type="presParOf" srcId="{B6AC03AD-CE15-46F9-8683-8B4FB0F6F908}" destId="{18E892BD-6904-4AD0-B0F3-58C1230D3E44}" srcOrd="3" destOrd="0" presId="urn:microsoft.com/office/officeart/2005/8/layout/matrix1"/>
    <dgm:cxn modelId="{C7BA4F36-E733-43AA-9645-89D08F91039B}" type="presParOf" srcId="{B6AC03AD-CE15-46F9-8683-8B4FB0F6F908}" destId="{BA6A3F1F-20E6-4EF5-8BCA-827762ECD09F}" srcOrd="4" destOrd="0" presId="urn:microsoft.com/office/officeart/2005/8/layout/matrix1"/>
    <dgm:cxn modelId="{5178CE48-35E4-406E-8F4C-02F10CA47452}" type="presParOf" srcId="{B6AC03AD-CE15-46F9-8683-8B4FB0F6F908}" destId="{FD25D338-EEDE-4064-9335-2EE6A2FF07E0}" srcOrd="5" destOrd="0" presId="urn:microsoft.com/office/officeart/2005/8/layout/matrix1"/>
    <dgm:cxn modelId="{3F00FADD-48E3-481A-A59D-8CC90E679B77}" type="presParOf" srcId="{B6AC03AD-CE15-46F9-8683-8B4FB0F6F908}" destId="{4237D950-BF80-4257-B270-92548370B84E}" srcOrd="6" destOrd="0" presId="urn:microsoft.com/office/officeart/2005/8/layout/matrix1"/>
    <dgm:cxn modelId="{CB381795-0F28-4E1C-A3ED-96E7C9496640}" type="presParOf" srcId="{B6AC03AD-CE15-46F9-8683-8B4FB0F6F908}" destId="{4C8F9DCA-AA0A-486B-BE23-8A942583D2F3}" srcOrd="7" destOrd="0" presId="urn:microsoft.com/office/officeart/2005/8/layout/matrix1"/>
    <dgm:cxn modelId="{D172D423-F271-4274-900C-BAFE7981C6E1}" type="presParOf" srcId="{8FA2F56B-06FD-4C00-8C23-77A5E2A36925}" destId="{531479A3-34C5-46CD-8895-6285AC7A233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6ACD62-9EB4-4D47-A3C6-74FB0A5A8DEF}">
      <dsp:nvSpPr>
        <dsp:cNvPr id="0" name=""/>
        <dsp:cNvSpPr/>
      </dsp:nvSpPr>
      <dsp:spPr>
        <a:xfrm rot="16200000">
          <a:off x="1734094" y="-1734094"/>
          <a:ext cx="3402873" cy="687106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E1490-5C43-4F53-82A4-AEF2148E57FF}">
      <dsp:nvSpPr>
        <dsp:cNvPr id="0" name=""/>
        <dsp:cNvSpPr/>
      </dsp:nvSpPr>
      <dsp:spPr>
        <a:xfrm>
          <a:off x="6871062" y="0"/>
          <a:ext cx="6871062" cy="340287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A3F1F-20E6-4EF5-8BCA-827762ECD09F}">
      <dsp:nvSpPr>
        <dsp:cNvPr id="0" name=""/>
        <dsp:cNvSpPr/>
      </dsp:nvSpPr>
      <dsp:spPr>
        <a:xfrm rot="10800000">
          <a:off x="0" y="3402873"/>
          <a:ext cx="6871062" cy="340287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7D950-BF80-4257-B270-92548370B84E}">
      <dsp:nvSpPr>
        <dsp:cNvPr id="0" name=""/>
        <dsp:cNvSpPr/>
      </dsp:nvSpPr>
      <dsp:spPr>
        <a:xfrm rot="5400000">
          <a:off x="8605157" y="1668778"/>
          <a:ext cx="3402873" cy="687106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1479A3-34C5-46CD-8895-6285AC7A2332}">
      <dsp:nvSpPr>
        <dsp:cNvPr id="0" name=""/>
        <dsp:cNvSpPr/>
      </dsp:nvSpPr>
      <dsp:spPr>
        <a:xfrm>
          <a:off x="4809743" y="2552155"/>
          <a:ext cx="4122637" cy="170143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400" kern="1200" dirty="0" smtClean="0"/>
            <a:t>光線要充足</a:t>
          </a:r>
          <a:endParaRPr lang="zh-TW" sz="5400" kern="1200" dirty="0"/>
        </a:p>
      </dsp:txBody>
      <dsp:txXfrm>
        <a:off x="4892800" y="2635212"/>
        <a:ext cx="3956523" cy="1535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19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3645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4492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41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6817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1222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58115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6408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75591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314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7327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2273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758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8240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077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909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298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2" r:id="rId1"/>
    <p:sldLayoutId id="2147483993" r:id="rId2"/>
    <p:sldLayoutId id="2147483994" r:id="rId3"/>
    <p:sldLayoutId id="2147483995" r:id="rId4"/>
    <p:sldLayoutId id="2147483996" r:id="rId5"/>
    <p:sldLayoutId id="2147483997" r:id="rId6"/>
    <p:sldLayoutId id="2147483998" r:id="rId7"/>
    <p:sldLayoutId id="2147483999" r:id="rId8"/>
    <p:sldLayoutId id="2147484000" r:id="rId9"/>
    <p:sldLayoutId id="2147484001" r:id="rId10"/>
    <p:sldLayoutId id="2147484002" r:id="rId11"/>
    <p:sldLayoutId id="2147484003" r:id="rId12"/>
    <p:sldLayoutId id="2147484004" r:id="rId13"/>
    <p:sldLayoutId id="2147484005" r:id="rId14"/>
    <p:sldLayoutId id="2147484006" r:id="rId15"/>
    <p:sldLayoutId id="2147484007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4475027" y="2018197"/>
            <a:ext cx="676836" cy="2355548"/>
          </a:xfrm>
        </p:spPr>
        <p:txBody>
          <a:bodyPr/>
          <a:lstStyle/>
          <a:p>
            <a:r>
              <a:rPr lang="zh-TW" altLang="en-US" dirty="0" smtClean="0"/>
              <a:t>副標題</a:t>
            </a:r>
            <a:endParaRPr lang="zh-TW" altLang="en-US" dirty="0"/>
          </a:p>
        </p:txBody>
      </p:sp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215151" y="371895"/>
            <a:ext cx="7766936" cy="1646302"/>
          </a:xfrm>
        </p:spPr>
        <p:txBody>
          <a:bodyPr/>
          <a:lstStyle/>
          <a:p>
            <a:r>
              <a:rPr lang="zh-TW" altLang="en-US" sz="9600" dirty="0">
                <a:latin typeface="Academy Engraved LET" pitchFamily="2" charset="0"/>
                <a:ea typeface="文鼎空疊圓" panose="020B0609010101010101" pitchFamily="49" charset="-120"/>
              </a:rPr>
              <a:t>搶救</a:t>
            </a:r>
            <a:r>
              <a:rPr lang="en-US" altLang="zh-TW" sz="9600" dirty="0">
                <a:latin typeface="Academy Engraved LET" pitchFamily="2" charset="0"/>
                <a:ea typeface="文鼎空疊圓" panose="020B0609010101010101" pitchFamily="49" charset="-120"/>
              </a:rPr>
              <a:t>3C</a:t>
            </a:r>
            <a:r>
              <a:rPr lang="zh-TW" altLang="en-US" sz="9600" dirty="0">
                <a:latin typeface="Academy Engraved LET" pitchFamily="2" charset="0"/>
                <a:ea typeface="文鼎空疊圓" panose="020B0609010101010101" pitchFamily="49" charset="-120"/>
              </a:rPr>
              <a:t>惡視力</a:t>
            </a:r>
          </a:p>
        </p:txBody>
      </p:sp>
      <p:sp>
        <p:nvSpPr>
          <p:cNvPr id="2" name="矩形 1"/>
          <p:cNvSpPr/>
          <p:nvPr/>
        </p:nvSpPr>
        <p:spPr>
          <a:xfrm flipH="1">
            <a:off x="522514" y="2018197"/>
            <a:ext cx="12640235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護眼有一套</a:t>
            </a:r>
            <a:endParaRPr lang="zh-TW" altLang="en-US" sz="9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404 0.00069 0.00795 0.00093 0.01185 0.00208 C 0.01524 0.00301 0.01706 0.00625 0.02018 0.00857 C 0.02175 0.00949 0.02344 0.00972 0.025 0.01065 C 0.02709 0.01181 0.02891 0.01366 0.03099 0.01482 C 0.03295 0.01574 0.0349 0.0162 0.03685 0.0169 C 0.03854 0.01759 0.04011 0.01829 0.04167 0.01898 C 0.04284 0.01968 0.04401 0.02083 0.04518 0.02107 C 0.04844 0.02222 0.05156 0.02245 0.05482 0.02338 L 0.08216 0.02107 C 0.08568 0.02083 0.08933 0.01968 0.09284 0.01898 L 0.10469 0.0169 C 0.11693 0.01157 0.11107 0.01343 0.12266 0.01065 C 0.12383 0.00995 0.125 0.00903 0.12617 0.00857 C 0.13021 0.00671 0.13568 0.00602 0.13933 0.00208 C 0.14128 0 0.14323 -0.00208 0.14518 -0.00417 C 0.14766 -0.00694 0.14987 -0.01018 0.15235 -0.01273 C 0.15352 -0.01389 0.15469 -0.01412 0.15599 -0.01481 C 0.15912 -0.02037 0.16302 -0.02523 0.1655 -0.03171 L 0.17018 -0.04444 L 0.17266 -0.05093 C 0.17175 -0.06667 0.17227 -0.07037 0.17018 -0.08264 C 0.16953 -0.08681 0.16901 -0.0912 0.16784 -0.09537 C 0.16654 -0.09977 0.16302 -0.10787 0.16302 -0.10787 C 0.16263 -0.11018 0.16276 -0.11273 0.16185 -0.11435 C 0.16068 -0.11643 0.15352 -0.12384 0.15117 -0.12708 C 0.14896 -0.12986 0.14102 -0.14074 0.13933 -0.1419 L 0.13568 -0.14398 C 0.13451 -0.14537 0.13347 -0.14722 0.13216 -0.14815 C 0.12982 -0.15 0.125 -0.15231 0.125 -0.15231 C 0.12383 -0.15393 0.12266 -0.15556 0.12136 -0.15671 C 0.11849 -0.15926 0.11341 -0.16018 0.11068 -0.16088 C 0.10912 -0.16227 0.10768 -0.16412 0.10599 -0.16505 C 0.10404 -0.1662 0.10196 -0.16643 0.1 -0.16713 C 0.09883 -0.16782 0.09766 -0.16875 0.09636 -0.16944 C 0.09479 -0.17014 0.09323 -0.17083 0.09167 -0.17153 L 0.02735 -0.16944 C 0.02565 -0.16921 0.01875 -0.16597 0.01667 -0.16505 C 0.0155 -0.16366 0.01433 -0.16204 0.01315 -0.16088 C 0.00625 -0.15486 0.00977 -0.16551 0 -0.14815 C -0.00117 -0.14606 -0.00247 -0.14421 -0.00351 -0.1419 C -0.00442 -0.13981 -0.00482 -0.13704 -0.00599 -0.13542 C -0.0069 -0.13403 -0.00833 -0.13403 -0.0095 -0.13333 C -0.0164 -0.11713 -0.00963 -0.13102 -0.01666 -0.1206 C -0.02578 -0.10718 -0.01497 -0.1206 -0.02383 -0.11018 L -0.02617 -0.1037 L 0.21068 0.04444 C 0.21511 0.04213 0.2237 0.03819 0.22852 0.0338 C 0.22982 0.03264 0.23086 0.03079 0.23216 0.02963 C 0.23672 0.02569 0.24206 0.02407 0.24636 0.01898 C 0.24883 0.0162 0.25091 0.01296 0.25352 0.01065 C 0.25651 0.00787 0.2599 0.00648 0.26302 0.00417 C 0.2694 -0.00046 0.27591 -0.00509 0.28203 -0.01065 C 0.28451 -0.01273 0.28698 -0.01435 0.2892 -0.0169 C 0.30834 -0.03889 0.29154 -0.02315 0.30352 -0.0338 C 0.3043 -0.03611 0.30534 -0.03796 0.30586 -0.04028 C 0.3069 -0.04421 0.30834 -0.05301 0.30834 -0.05301 C 0.30742 -0.05856 0.30677 -0.06435 0.30586 -0.06991 C 0.3056 -0.07199 0.30521 -0.07431 0.30469 -0.07616 C 0.30052 -0.0912 0.28685 -0.12037 0.28451 -0.125 C 0.27422 -0.14468 0.26511 -0.16667 0.25352 -0.18426 C 0.23073 -0.21852 0.19701 -0.2713 0.17383 -0.2919 C 0.15391 -0.30949 0.1349 -0.33009 0.11433 -0.34491 C 0.1013 -0.35417 0.09427 -0.36018 0.08099 -0.36597 C 0.07162 -0.37014 0.06537 -0.3706 0.05599 -0.37245 C 0.04558 -0.37153 0.03529 -0.37199 0.025 -0.37014 C 0.02253 -0.36991 0.02018 -0.36736 0.01784 -0.36597 C 0.01472 -0.36412 0.0112 -0.36227 0.00834 -0.35972 C 0.00625 -0.35787 0.00443 -0.35532 0.00235 -0.35324 C -0.00234 -0.34884 -0.00781 -0.34676 -0.01185 -0.34051 C -0.01471 -0.33634 -0.01719 -0.33148 -0.02018 -0.32778 C -0.02317 -0.32431 -0.02669 -0.32268 -0.02969 -0.31944 C -0.03307 -0.31574 -0.03594 -0.31065 -0.03932 -0.30671 C -0.04349 -0.30162 -0.04791 -0.29653 -0.05234 -0.2919 C -0.05586 -0.28819 -0.05976 -0.28542 -0.06302 -0.28125 C -0.07083 -0.27176 -0.07083 -0.26829 -0.07734 -0.2581 C -0.07877 -0.25579 -0.08047 -0.2537 -0.08216 -0.25162 C -0.08294 -0.24884 -0.08359 -0.24583 -0.0845 -0.24329 C -0.08554 -0.24028 -0.08724 -0.23819 -0.08802 -0.23495 C -0.0888 -0.23241 -0.0888 -0.2294 -0.08919 -0.22662 C -0.0888 -0.21944 -0.08867 -0.21227 -0.08802 -0.20532 C -0.08789 -0.20324 -0.08698 -0.20116 -0.08685 -0.19907 C -0.08659 -0.1912 -0.08685 -0.18356 -0.08685 -0.17569 L 0.21068 0.13958 L 0.26537 -0.04653 L 0.35 -0.08472 " pathEditMode="relative" ptsTypes="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404 0.00069 0.00795 0.00093 0.01185 0.00208 C 0.01524 0.00301 0.01706 0.00625 0.02018 0.00857 C 0.02175 0.00949 0.02344 0.00972 0.025 0.01065 C 0.02709 0.01181 0.02891 0.01366 0.03099 0.01482 C 0.03295 0.01574 0.0349 0.0162 0.03685 0.0169 C 0.03854 0.01759 0.04011 0.01829 0.04167 0.01898 C 0.04284 0.01968 0.04401 0.02083 0.04518 0.02107 C 0.04844 0.02222 0.05156 0.02245 0.05482 0.02338 L 0.08216 0.02107 C 0.08568 0.02083 0.08933 0.01968 0.09284 0.01898 L 0.10469 0.0169 C 0.11693 0.01157 0.11107 0.01343 0.12266 0.01065 C 0.12383 0.00995 0.125 0.00903 0.12617 0.00857 C 0.13021 0.00671 0.13568 0.00602 0.13933 0.00208 C 0.14128 0 0.14323 -0.00208 0.14518 -0.00417 C 0.14766 -0.00694 0.14987 -0.01018 0.15235 -0.01273 C 0.15352 -0.01389 0.15469 -0.01412 0.15599 -0.01481 C 0.15912 -0.02037 0.16302 -0.02523 0.1655 -0.03171 L 0.17018 -0.04444 L 0.17266 -0.05093 C 0.17175 -0.06667 0.17227 -0.07037 0.17018 -0.08264 C 0.16953 -0.08681 0.16901 -0.0912 0.16784 -0.09537 C 0.16654 -0.09977 0.16302 -0.10787 0.16302 -0.10787 C 0.16263 -0.11018 0.16276 -0.11273 0.16185 -0.11435 C 0.16068 -0.11643 0.15352 -0.12384 0.15117 -0.12708 C 0.14896 -0.12986 0.14102 -0.14074 0.13933 -0.1419 L 0.13568 -0.14398 C 0.13451 -0.14537 0.13347 -0.14722 0.13216 -0.14815 C 0.12982 -0.15 0.125 -0.15231 0.125 -0.15231 C 0.12383 -0.15393 0.12266 -0.15556 0.12136 -0.15671 C 0.11849 -0.15926 0.11341 -0.16018 0.11068 -0.16088 C 0.10912 -0.16227 0.10768 -0.16412 0.10599 -0.16505 C 0.10404 -0.1662 0.10196 -0.16643 0.1 -0.16713 C 0.09883 -0.16782 0.09766 -0.16875 0.09636 -0.16944 C 0.09479 -0.17014 0.09323 -0.17083 0.09167 -0.17153 L 0.02735 -0.16944 C 0.02565 -0.16921 0.01875 -0.16597 0.01667 -0.16505 C 0.0155 -0.16366 0.01433 -0.16204 0.01315 -0.16088 C 0.00625 -0.15486 0.00977 -0.16551 0 -0.14815 C -0.00117 -0.14606 -0.00247 -0.14421 -0.00351 -0.1419 C -0.00442 -0.13981 -0.00482 -0.13704 -0.00599 -0.13542 C -0.0069 -0.13403 -0.00833 -0.13403 -0.0095 -0.13333 C -0.0164 -0.11713 -0.00963 -0.13102 -0.01666 -0.1206 C -0.02578 -0.10718 -0.01497 -0.1206 -0.02383 -0.11018 L -0.02617 -0.1037 L 0.21068 0.04444 C 0.21511 0.04213 0.2237 0.03819 0.22852 0.0338 C 0.22982 0.03264 0.23086 0.03079 0.23216 0.02963 C 0.23672 0.02569 0.24206 0.02407 0.24636 0.01898 C 0.24883 0.0162 0.25091 0.01296 0.25352 0.01065 C 0.25651 0.00787 0.2599 0.00648 0.26302 0.00417 C 0.2694 -0.00046 0.27591 -0.00509 0.28203 -0.01065 C 0.28451 -0.01273 0.28698 -0.01435 0.2892 -0.0169 C 0.30834 -0.03889 0.29154 -0.02315 0.30352 -0.0338 C 0.3043 -0.03611 0.30534 -0.03796 0.30586 -0.04028 C 0.3069 -0.04421 0.30834 -0.05301 0.30834 -0.05301 C 0.30742 -0.05856 0.30677 -0.06435 0.30586 -0.06991 C 0.3056 -0.07199 0.30521 -0.07431 0.30469 -0.07616 C 0.30052 -0.0912 0.28685 -0.12037 0.28451 -0.125 C 0.27422 -0.14468 0.26511 -0.16667 0.25352 -0.18426 C 0.23073 -0.21852 0.19701 -0.2713 0.17383 -0.2919 C 0.15391 -0.30949 0.1349 -0.33009 0.11433 -0.34491 C 0.1013 -0.35417 0.09427 -0.36018 0.08099 -0.36597 C 0.07162 -0.37014 0.06537 -0.3706 0.05599 -0.37245 C 0.04558 -0.37153 0.03529 -0.37199 0.025 -0.37014 C 0.02253 -0.36991 0.02018 -0.36736 0.01784 -0.36597 C 0.01472 -0.36412 0.0112 -0.36227 0.00834 -0.35972 C 0.00625 -0.35787 0.00443 -0.35532 0.00235 -0.35324 C -0.00234 -0.34884 -0.00781 -0.34676 -0.01185 -0.34051 C -0.01471 -0.33634 -0.01719 -0.33148 -0.02018 -0.32778 C -0.02317 -0.32431 -0.02669 -0.32268 -0.02969 -0.31944 C -0.03307 -0.31574 -0.03594 -0.31065 -0.03932 -0.30671 C -0.04349 -0.30162 -0.04791 -0.29653 -0.05234 -0.2919 C -0.05586 -0.28819 -0.05976 -0.28542 -0.06302 -0.28125 C -0.07083 -0.27176 -0.07083 -0.26829 -0.07734 -0.2581 C -0.07877 -0.25579 -0.08047 -0.2537 -0.08216 -0.25162 C -0.08294 -0.24884 -0.08359 -0.24583 -0.0845 -0.24329 C -0.08554 -0.24028 -0.08724 -0.23819 -0.08802 -0.23495 C -0.0888 -0.23241 -0.0888 -0.2294 -0.08919 -0.22662 C -0.0888 -0.21944 -0.08867 -0.21227 -0.08802 -0.20532 C -0.08789 -0.20324 -0.08698 -0.20116 -0.08685 -0.19907 C -0.08659 -0.1912 -0.08685 -0.18356 -0.08685 -0.17569 L 0.21068 0.13958 L 0.26537 -0.04653 L 0.35 -0.08472 " pathEditMode="relative" ptsTypes="AAAAAAAAAAAAAAAAAAAAAAAAAAAAAAAAAAAAAAAAAAAAAAAAAAAAAAAAAAAAAAAAAAAAAAAAAAAAAAAAAAAAA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914400" y="883919"/>
            <a:ext cx="10802356" cy="6418217"/>
          </a:xfrm>
        </p:spPr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使用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3C</a:t>
            </a:r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限時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1909481" y="1331259"/>
            <a:ext cx="15355772" cy="5822959"/>
          </a:xfrm>
        </p:spPr>
        <p:txBody>
          <a:bodyPr>
            <a:normAutofit/>
          </a:bodyPr>
          <a:lstStyle/>
          <a:p>
            <a:pPr marL="1371600" lvl="3" indent="0">
              <a:spcBef>
                <a:spcPct val="0"/>
              </a:spcBef>
              <a:buNone/>
            </a:pPr>
            <a:r>
              <a:rPr lang="zh-TW" altLang="en-US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打電腦、看電視、滑手機等，每天使用少於</a:t>
            </a:r>
            <a:r>
              <a:rPr lang="en-US" altLang="zh-TW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2</a:t>
            </a:r>
            <a:r>
              <a:rPr lang="zh-TW" altLang="en-US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小時</a:t>
            </a:r>
          </a:p>
          <a:p>
            <a:pPr marL="0" indent="0">
              <a:spcBef>
                <a:spcPct val="0"/>
              </a:spcBef>
              <a:buNone/>
            </a:pPr>
            <a:r>
              <a:rPr lang="zh-TW" altLang="en-US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使用</a:t>
            </a:r>
            <a:r>
              <a:rPr lang="en-US" altLang="zh-TW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30</a:t>
            </a:r>
            <a:r>
              <a:rPr lang="zh-TW" altLang="en-US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分鐘，休息</a:t>
            </a:r>
            <a:r>
              <a:rPr lang="en-US" altLang="zh-TW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10</a:t>
            </a:r>
            <a:r>
              <a:rPr lang="zh-TW" altLang="en-US" sz="3600" dirty="0">
                <a:solidFill>
                  <a:schemeClr val="accent1"/>
                </a:solidFill>
                <a:latin typeface="文鼎空疊圓" panose="020B0609010101010101" pitchFamily="49" charset="-120"/>
                <a:ea typeface="文鼎空疊圓" panose="020B0609010101010101" pitchFamily="49" charset="-120"/>
                <a:cs typeface="+mj-cs"/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7753276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574854047"/>
              </p:ext>
            </p:extLst>
          </p:nvPr>
        </p:nvGraphicFramePr>
        <p:xfrm>
          <a:off x="-953588" y="-104503"/>
          <a:ext cx="13742125" cy="68057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2084294" y="-104503"/>
            <a:ext cx="14964271" cy="7158447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zh-TW" altLang="en-US" sz="9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 </a:t>
            </a:r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燈光</a:t>
            </a:r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充足、不閃爍</a:t>
            </a:r>
          </a:p>
          <a:p>
            <a:pPr marL="0" indent="0">
              <a:spcBef>
                <a:spcPct val="0"/>
              </a:spcBef>
              <a:buNone/>
            </a:pPr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不關燈或在昏暗環境使用</a:t>
            </a:r>
            <a:r>
              <a:rPr lang="en-US" altLang="zh-TW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3</a:t>
            </a:r>
            <a:r>
              <a:rPr lang="zh-TW" altLang="en-US" sz="9600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Ｃ，對比變強很傷眼</a:t>
            </a:r>
          </a:p>
          <a:p>
            <a:endParaRPr lang="zh-TW" altLang="en-US" sz="96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5" name="禁止標誌 4"/>
          <p:cNvSpPr/>
          <p:nvPr/>
        </p:nvSpPr>
        <p:spPr>
          <a:xfrm>
            <a:off x="5773782" y="2240281"/>
            <a:ext cx="104504" cy="45719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7553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2006/documentManagement/typ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59</Words>
  <Application>Microsoft Office PowerPoint</Application>
  <PresentationFormat>寬螢幕</PresentationFormat>
  <Paragraphs>11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文鼎空疊圓</vt:lpstr>
      <vt:lpstr>細明體</vt:lpstr>
      <vt:lpstr>微軟正黑體</vt:lpstr>
      <vt:lpstr>Academy Engraved LET</vt:lpstr>
      <vt:lpstr>Arial</vt:lpstr>
      <vt:lpstr>Trebuchet MS</vt:lpstr>
      <vt:lpstr>Wingdings 3</vt:lpstr>
      <vt:lpstr>多面向</vt:lpstr>
      <vt:lpstr>搶救3C惡視力</vt:lpstr>
      <vt:lpstr> 使用3C限時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2021-10-12T03:30:12Z</dcterms:created>
  <dcterms:modified xsi:type="dcterms:W3CDTF">2021-10-19T04:04:09Z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