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DE35"/>
    <a:srgbClr val="66FF33"/>
    <a:srgbClr val="DDF4FD"/>
    <a:srgbClr val="BFEBFA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5770381" cy="1089014"/>
          </a:xfrm>
        </p:spPr>
        <p:txBody>
          <a:bodyPr rtlCol="0"/>
          <a:lstStyle/>
          <a:p>
            <a:r>
              <a:rPr lang="zh-TW" altLang="en-US" dirty="0">
                <a:solidFill>
                  <a:srgbClr val="EBDE35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搶救</a:t>
            </a:r>
            <a:r>
              <a:rPr lang="en-US" altLang="zh-TW" dirty="0">
                <a:solidFill>
                  <a:srgbClr val="EBDE35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r>
              <a:rPr lang="zh-TW" altLang="en-US" dirty="0">
                <a:solidFill>
                  <a:srgbClr val="EBDE35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821577" y="1384663"/>
            <a:ext cx="5016137" cy="809898"/>
          </a:xfrm>
        </p:spPr>
        <p:txBody>
          <a:bodyPr rtlCol="0">
            <a:normAutofit fontScale="925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zh-TW" altLang="en-US" sz="6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9418" y="918532"/>
            <a:ext cx="2041991" cy="3486624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063" y="1924474"/>
            <a:ext cx="3357154" cy="2271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15924" y="252476"/>
            <a:ext cx="9133730" cy="1233424"/>
          </a:xfrm>
        </p:spPr>
        <p:txBody>
          <a:bodyPr/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限時使用</a:t>
            </a:r>
            <a:r>
              <a:rPr lang="en-US" altLang="zh-TW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r>
              <a:rPr lang="zh-TW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endParaRPr lang="zh-TW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4454217" cy="1244237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sz="2800" dirty="0">
                <a:solidFill>
                  <a:srgbClr val="92D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打電腦、看電視、滑手機等，每天使用少於</a:t>
            </a:r>
            <a:r>
              <a:rPr lang="en-US" altLang="zh-TW" sz="2800" dirty="0">
                <a:solidFill>
                  <a:srgbClr val="92D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2</a:t>
            </a:r>
            <a:r>
              <a:rPr lang="zh-TW" altLang="en-US" sz="2800" dirty="0">
                <a:solidFill>
                  <a:srgbClr val="92D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  <a:p>
            <a:r>
              <a:rPr lang="zh-TW" altLang="en-US" sz="2800" dirty="0">
                <a:solidFill>
                  <a:schemeClr val="accent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使用</a:t>
            </a:r>
            <a:r>
              <a:rPr lang="en-US" altLang="zh-TW" sz="2800" dirty="0">
                <a:solidFill>
                  <a:schemeClr val="accent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30</a:t>
            </a:r>
            <a:r>
              <a:rPr lang="zh-TW" altLang="en-US" sz="2800" dirty="0">
                <a:solidFill>
                  <a:schemeClr val="accent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分鐘，休息</a:t>
            </a:r>
            <a:r>
              <a:rPr lang="en-US" altLang="zh-TW" sz="2800" dirty="0">
                <a:solidFill>
                  <a:schemeClr val="accent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10</a:t>
            </a:r>
            <a:r>
              <a:rPr lang="zh-TW" altLang="en-US" sz="2800" dirty="0">
                <a:solidFill>
                  <a:schemeClr val="accent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</a:t>
            </a:r>
          </a:p>
          <a:p>
            <a:endParaRPr lang="zh-TW" altLang="en-US" dirty="0">
              <a:solidFill>
                <a:schemeClr val="accent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9268" y="2530823"/>
            <a:ext cx="7466403" cy="3177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9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C0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1"/>
            <a:ext cx="4219085" cy="1466306"/>
          </a:xfrm>
        </p:spPr>
        <p:txBody>
          <a:bodyPr/>
          <a:lstStyle/>
          <a:p>
            <a:r>
              <a:rPr lang="zh-TW" altLang="en-US" dirty="0">
                <a:solidFill>
                  <a:schemeClr val="accent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燈光充足、不閃爍</a:t>
            </a:r>
          </a:p>
          <a:p>
            <a:r>
              <a:rPr lang="zh-TW" altLang="en-US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不關燈或在昏暗環境使用</a:t>
            </a:r>
            <a:r>
              <a:rPr lang="en-US" altLang="zh-TW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3</a:t>
            </a:r>
            <a:r>
              <a:rPr lang="zh-TW" altLang="en-US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Ｃ，對比變強很傷眼</a:t>
            </a:r>
          </a:p>
          <a:p>
            <a:endParaRPr lang="zh-TW" altLang="en-US" dirty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9867" y="2652293"/>
            <a:ext cx="6477863" cy="3422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858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66FF33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84217" y="1312335"/>
            <a:ext cx="4362994" cy="1274112"/>
          </a:xfrm>
        </p:spPr>
        <p:txBody>
          <a:bodyPr/>
          <a:lstStyle/>
          <a:p>
            <a:r>
              <a:rPr lang="zh-TW" altLang="en-US" dirty="0">
                <a:solidFill>
                  <a:schemeClr val="accent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多接觸大自然，多看遠方，可預防近視</a:t>
            </a:r>
          </a:p>
          <a:p>
            <a:r>
              <a:rPr lang="zh-TW" altLang="en-US" dirty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每天戶外運動，最少</a:t>
            </a:r>
            <a:r>
              <a:rPr lang="en-US" altLang="zh-TW" dirty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1</a:t>
            </a:r>
            <a:r>
              <a:rPr lang="zh-TW" altLang="en-US" dirty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7809" y="1121263"/>
            <a:ext cx="7199704" cy="3717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433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40262f94-9f35-4ac3-9a90-690165a166b7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schemas.microsoft.com/office/2006/documentManagement/types"/>
    <ds:schemaRef ds:uri="a4f35948-e619-41b3-aa29-22878b09cfd2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59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文鼎甜妞體P</vt:lpstr>
      <vt:lpstr>細明體</vt:lpstr>
      <vt:lpstr>Arial</vt:lpstr>
      <vt:lpstr>返校 16x9</vt:lpstr>
      <vt:lpstr>搶救3C惡視力</vt:lpstr>
      <vt:lpstr>限時使用3C 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8</cp:revision>
  <dcterms:created xsi:type="dcterms:W3CDTF">2021-10-12T03:30:29Z</dcterms:created>
  <dcterms:modified xsi:type="dcterms:W3CDTF">2021-10-19T04:01:01Z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