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CC00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>
        <p:scale>
          <a:sx n="71" d="100"/>
          <a:sy n="71" d="100"/>
        </p:scale>
        <p:origin x="696" y="11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35814" y="-749380"/>
            <a:ext cx="7207295" cy="2263258"/>
          </a:xfr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rtlCol="0"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 prst="angle"/>
            </a:sp3d>
          </a:bodyPr>
          <a:lstStyle/>
          <a:p>
            <a:r>
              <a:rPr lang="zh-TW" altLang="en-US" sz="8800" b="1" dirty="0">
                <a:ln/>
                <a:solidFill>
                  <a:schemeClr val="accent4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sz="8800" b="1" dirty="0">
                <a:ln/>
                <a:solidFill>
                  <a:schemeClr val="accent4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3C</a:t>
            </a:r>
            <a:r>
              <a:rPr lang="zh-TW" altLang="en-US" sz="8800" b="1" dirty="0">
                <a:ln/>
                <a:solidFill>
                  <a:schemeClr val="accent4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126782" y="1640893"/>
            <a:ext cx="3555562" cy="906363"/>
          </a:xfrm>
        </p:spPr>
        <p:txBody>
          <a:bodyPr rtlCol="0">
            <a:normAutofit/>
          </a:bodyPr>
          <a:lstStyle/>
          <a:p>
            <a:r>
              <a:rPr lang="zh-TW" altLang="en-US" dirty="0">
                <a:latin typeface="文鼎粗圓" panose="020B0609010101010101" pitchFamily="49" charset="-120"/>
                <a:ea typeface="文鼎粗圓" panose="020B0609010101010101" pitchFamily="49" charset="-120"/>
              </a:rPr>
              <a:t>護眼</a:t>
            </a:r>
            <a:r>
              <a:rPr lang="zh-TW" altLang="en-US" dirty="0">
                <a:latin typeface="文鼎粗圓" panose="020B0609010101010101" pitchFamily="49" charset="-120"/>
                <a:ea typeface="文鼎粗圓" panose="020B0609010101010101" pitchFamily="49" charset="-120"/>
              </a:rPr>
              <a:t>有一套</a:t>
            </a:r>
            <a:endParaRPr lang="zh-TW" altLang="en-US" dirty="0"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3109" y="66470"/>
            <a:ext cx="3977556" cy="6791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89668" y="-156221"/>
            <a:ext cx="4079966" cy="1233424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r>
              <a:rPr lang="en-US" altLang="zh-TW" sz="60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en-US" altLang="zh-TW" sz="60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</a:br>
            <a:r>
              <a:rPr lang="zh-TW" alt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glow rad="228600">
                    <a:schemeClr val="accent4">
                      <a:lumMod val="60000"/>
                      <a:lumOff val="40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限時使用</a:t>
            </a:r>
            <a:r>
              <a:rPr lang="en-US" altLang="zh-TW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glow rad="228600">
                    <a:schemeClr val="accent4">
                      <a:lumMod val="60000"/>
                      <a:lumOff val="40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3C</a:t>
            </a:r>
            <a:endParaRPr lang="zh-TW" alt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glow rad="228600">
                  <a:schemeClr val="accent4">
                    <a:lumMod val="60000"/>
                    <a:lumOff val="40000"/>
                    <a:alpha val="40000"/>
                  </a:schemeClr>
                </a:glow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97258" y="1350373"/>
            <a:ext cx="5394742" cy="296853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使用</a:t>
            </a:r>
            <a:r>
              <a:rPr lang="en-US" altLang="zh-TW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30</a:t>
            </a:r>
            <a:r>
              <a:rPr lang="zh-TW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分鐘，休息</a:t>
            </a:r>
            <a:r>
              <a:rPr lang="en-US" altLang="zh-TW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1</a:t>
            </a:r>
            <a:r>
              <a:rPr lang="zh-TW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打電腦、看電視、滑手機等，每天使用少於</a:t>
            </a:r>
            <a:r>
              <a:rPr lang="en-US" altLang="zh-TW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0</a:t>
            </a:r>
            <a:r>
              <a:rPr lang="zh-TW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分鐘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zh-TW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2</a:t>
            </a:r>
            <a:r>
              <a:rPr lang="zh-TW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小時</a:t>
            </a:r>
          </a:p>
          <a:p>
            <a:endParaRPr lang="zh-TW" altLang="en-US" sz="36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14" y="2834640"/>
            <a:ext cx="9453550" cy="402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8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zh-TW" altLang="en-US" sz="6000" dirty="0"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文鼎勘亭流" panose="020B0609010101010101" pitchFamily="49" charset="-120"/>
                <a:ea typeface="文鼎勘亭流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95272" y="1312334"/>
            <a:ext cx="4939322" cy="4152901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燈光充足、不閃爍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不關燈或在昏暗環境使用</a:t>
            </a:r>
            <a:r>
              <a:rPr lang="en-US" altLang="zh-TW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3</a:t>
            </a:r>
            <a:r>
              <a:rPr lang="zh-TW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Ｃ，對比變強很傷眼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3865" y="458022"/>
            <a:ext cx="4494403" cy="5007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937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5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effectLst>
            <a:glow rad="101600">
              <a:schemeClr val="accent6">
                <a:lumMod val="50000"/>
                <a:alpha val="60000"/>
              </a:schemeClr>
            </a:glow>
          </a:effectLst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zh-TW" altLang="en-US" sz="6000" dirty="0"/>
              <a:t/>
            </a:r>
            <a:br>
              <a:rPr lang="zh-TW" altLang="en-US" sz="6000" dirty="0"/>
            </a:br>
            <a:r>
              <a:rPr lang="zh-TW" altLang="en-US" sz="6000" dirty="0">
                <a:solidFill>
                  <a:schemeClr val="bg1">
                    <a:lumMod val="85000"/>
                  </a:schemeClr>
                </a:solidFill>
                <a:effectLst>
                  <a:glow rad="228600">
                    <a:srgbClr val="CC0099"/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5794" y="1312334"/>
            <a:ext cx="6283017" cy="3059974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多接觸大自然，多看遠方，可預防近視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每天戶外運動，最少</a:t>
            </a:r>
            <a:r>
              <a:rPr lang="en-US" altLang="zh-TW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1</a:t>
            </a:r>
            <a:r>
              <a:rPr lang="zh-TW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小時</a:t>
            </a:r>
          </a:p>
          <a:p>
            <a:pPr marL="0" indent="0" algn="ctr">
              <a:spcBef>
                <a:spcPts val="0"/>
              </a:spcBef>
              <a:buNone/>
            </a:pPr>
            <a:endParaRPr lang="zh-TW" altLang="en-US" sz="4800" dirty="0">
              <a:solidFill>
                <a:schemeClr val="tx1">
                  <a:lumMod val="75000"/>
                  <a:lumOff val="2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751" y="3291840"/>
            <a:ext cx="6905897" cy="3566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86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56</TotalTime>
  <Words>79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文鼎勘亭流</vt:lpstr>
      <vt:lpstr>文鼎甜妞體P</vt:lpstr>
      <vt:lpstr>文鼎粗圓</vt:lpstr>
      <vt:lpstr>細明體</vt:lpstr>
      <vt:lpstr>Arial</vt:lpstr>
      <vt:lpstr>返校 16x9</vt:lpstr>
      <vt:lpstr>搶救3C惡視力</vt:lpstr>
      <vt:lpstr> 限時使用3C</vt:lpstr>
      <vt:lpstr>光線要充足</vt:lpstr>
      <vt:lpstr>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8</cp:revision>
  <dcterms:created xsi:type="dcterms:W3CDTF">2021-10-12T03:30:03Z</dcterms:created>
  <dcterms:modified xsi:type="dcterms:W3CDTF">2021-10-19T04:00:25Z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