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>
          <p15:clr>
            <a:srgbClr val="F26B43"/>
          </p15:clr>
        </p15:guide>
        <p15:guide id="8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flipH="1">
            <a:off x="1763486" y="496388"/>
            <a:ext cx="5408022" cy="1053066"/>
          </a:xfr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zh-TW" altLang="en-US" b="1" i="1" u="sng" dirty="0" smtClean="0">
                <a:solidFill>
                  <a:srgbClr val="FFC00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標題版面配置</a:t>
            </a:r>
            <a:endParaRPr lang="zh-TW" altLang="en-US" b="1" i="1" u="sng" dirty="0">
              <a:solidFill>
                <a:srgbClr val="FFC000"/>
              </a:solidFill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303821" y="1758460"/>
            <a:ext cx="6916336" cy="1771600"/>
          </a:xfr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/>
          <a:lstStyle/>
          <a:p>
            <a:r>
              <a:rPr lang="zh-TW" altLang="en-US" dirty="0" smtClean="0"/>
              <a:t>護眼有一套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0594" y="205742"/>
            <a:ext cx="3927414" cy="310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5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60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3C</a:t>
            </a:r>
            <a:endParaRPr lang="zh-TW" altLang="en-US" sz="6000" dirty="0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4519531" cy="4152901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60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cs typeface="+mj-cs"/>
              </a:rPr>
              <a:t>打電腦、看電視、滑手機等，每天使用少於</a:t>
            </a:r>
            <a:r>
              <a:rPr lang="en-US" altLang="zh-TW" sz="60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cs typeface="+mj-cs"/>
              </a:rPr>
              <a:t>2</a:t>
            </a:r>
            <a:r>
              <a:rPr lang="zh-TW" altLang="en-US" sz="60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cs typeface="+mj-cs"/>
              </a:rPr>
              <a:t>小時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60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cs typeface="+mj-cs"/>
              </a:rPr>
              <a:t>使用</a:t>
            </a:r>
            <a:r>
              <a:rPr lang="en-US" altLang="zh-TW" sz="60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cs typeface="+mj-cs"/>
              </a:rPr>
              <a:t>30</a:t>
            </a:r>
            <a:r>
              <a:rPr lang="zh-TW" altLang="en-US" sz="60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cs typeface="+mj-cs"/>
              </a:rPr>
              <a:t>分鐘，休息</a:t>
            </a:r>
            <a:r>
              <a:rPr lang="en-US" altLang="zh-TW" sz="60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cs typeface="+mj-cs"/>
              </a:rPr>
              <a:t>10</a:t>
            </a:r>
            <a:r>
              <a:rPr lang="zh-TW" altLang="en-US" sz="60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cs typeface="+mj-cs"/>
              </a:rPr>
              <a:t>分鐘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endParaRPr lang="zh-TW" altLang="en-US" sz="6000" dirty="0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cs typeface="+mj-cs"/>
            </a:endParaRPr>
          </a:p>
          <a:p>
            <a:pPr marL="45720" indent="0">
              <a:buNone/>
            </a:pPr>
            <a:endParaRPr lang="zh-TW" altLang="en-US" dirty="0"/>
          </a:p>
          <a:p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2194914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74320" indent="-228600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</a:pPr>
            <a:r>
              <a:rPr lang="zh-TW" altLang="en-US" sz="6600" dirty="0">
                <a:solidFill>
                  <a:srgbClr val="FFC000"/>
                </a:solidFill>
                <a:cs typeface="+mn-cs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zh-TW" altLang="en-US" sz="6600" dirty="0">
                <a:solidFill>
                  <a:srgbClr val="FFC000"/>
                </a:solidFill>
              </a:rPr>
              <a:t>燈光充足、不閃爍</a:t>
            </a:r>
          </a:p>
          <a:p>
            <a:pPr>
              <a:lnSpc>
                <a:spcPct val="110000"/>
              </a:lnSpc>
            </a:pPr>
            <a:r>
              <a:rPr lang="zh-TW" altLang="en-US" sz="6600" dirty="0">
                <a:solidFill>
                  <a:srgbClr val="FFC000"/>
                </a:solidFill>
              </a:rPr>
              <a:t>不關燈或在昏暗環境使用</a:t>
            </a:r>
            <a:r>
              <a:rPr lang="en-US" altLang="zh-TW" sz="6600" dirty="0">
                <a:solidFill>
                  <a:srgbClr val="FFC000"/>
                </a:solidFill>
              </a:rPr>
              <a:t>3</a:t>
            </a:r>
            <a:r>
              <a:rPr lang="zh-TW" altLang="en-US" sz="6600" dirty="0">
                <a:solidFill>
                  <a:srgbClr val="FFC000"/>
                </a:solidFill>
              </a:rPr>
              <a:t>Ｃ，對比變強很傷眼</a:t>
            </a:r>
          </a:p>
          <a:p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2053428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6600" dirty="0"/>
              <a:t>多接觸大自然，多看遠方，可預防近視</a:t>
            </a:r>
          </a:p>
          <a:p>
            <a:r>
              <a:rPr lang="zh-TW" altLang="en-US" sz="6600" dirty="0"/>
              <a:t>每天戶外運動，最少</a:t>
            </a:r>
            <a:r>
              <a:rPr lang="en-US" altLang="zh-TW" sz="6600" dirty="0"/>
              <a:t>1</a:t>
            </a:r>
            <a:r>
              <a:rPr lang="zh-TW" altLang="en-US" sz="6600" dirty="0"/>
              <a:t>小時</a:t>
            </a:r>
          </a:p>
          <a:p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695700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2006/metadata/properties"/>
    <ds:schemaRef ds:uri="40262f94-9f35-4ac3-9a90-690165a166b7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  <ds:schemaRef ds:uri="a4f35948-e619-41b3-aa29-22878b09cfd2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56</TotalTime>
  <Words>75</Words>
  <Application>Microsoft Office PowerPoint</Application>
  <PresentationFormat>寬螢幕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文鼎新藝體</vt:lpstr>
      <vt:lpstr>細明體</vt:lpstr>
      <vt:lpstr>Arial</vt:lpstr>
      <vt:lpstr>返校 16x9</vt:lpstr>
      <vt:lpstr>標題版面配置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8</cp:revision>
  <dcterms:created xsi:type="dcterms:W3CDTF">2021-10-12T03:30:08Z</dcterms:created>
  <dcterms:modified xsi:type="dcterms:W3CDTF">2021-10-19T04:00:40Z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