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DB7B1F2-2E9A-4066-B081-5DA7C47781CD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BFE5128-3EF1-414B-8891-71DC66E5EBC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03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7B1F2-2E9A-4066-B081-5DA7C47781CD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5128-3EF1-414B-8891-71DC66E5EB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9276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7B1F2-2E9A-4066-B081-5DA7C47781CD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5128-3EF1-414B-8891-71DC66E5EBC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9235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7B1F2-2E9A-4066-B081-5DA7C47781CD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5128-3EF1-414B-8891-71DC66E5E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169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7B1F2-2E9A-4066-B081-5DA7C47781CD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5128-3EF1-414B-8891-71DC66E5EB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643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7B1F2-2E9A-4066-B081-5DA7C47781CD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5128-3EF1-414B-8891-71DC66E5EB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882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7B1F2-2E9A-4066-B081-5DA7C47781CD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5128-3EF1-414B-8891-71DC66E5EBC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221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7B1F2-2E9A-4066-B081-5DA7C47781CD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5128-3EF1-414B-8891-71DC66E5EBC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248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7B1F2-2E9A-4066-B081-5DA7C47781CD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5128-3EF1-414B-8891-71DC66E5EBC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624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7B1F2-2E9A-4066-B081-5DA7C47781CD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5128-3EF1-414B-8891-71DC66E5EB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4477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7B1F2-2E9A-4066-B081-5DA7C47781CD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5128-3EF1-414B-8891-71DC66E5EBC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622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7B1F2-2E9A-4066-B081-5DA7C47781CD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5128-3EF1-414B-8891-71DC66E5EB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456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7B1F2-2E9A-4066-B081-5DA7C47781CD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5128-3EF1-414B-8891-71DC66E5EBC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6949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7B1F2-2E9A-4066-B081-5DA7C47781CD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5128-3EF1-414B-8891-71DC66E5EBC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715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7B1F2-2E9A-4066-B081-5DA7C47781CD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5128-3EF1-414B-8891-71DC66E5EB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9803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7B1F2-2E9A-4066-B081-5DA7C47781CD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5128-3EF1-414B-8891-71DC66E5EBC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103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7B1F2-2E9A-4066-B081-5DA7C47781CD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5128-3EF1-414B-8891-71DC66E5EB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290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DB7B1F2-2E9A-4066-B081-5DA7C47781CD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BFE5128-3EF1-414B-8891-71DC66E5EB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1384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086418" y="1329046"/>
            <a:ext cx="4968240" cy="1419906"/>
          </a:xfrm>
        </p:spPr>
        <p:txBody>
          <a:bodyPr>
            <a:normAutofit/>
          </a:bodyPr>
          <a:lstStyle/>
          <a:p>
            <a:r>
              <a:rPr lang="zh-TW" altLang="en-US" sz="6600" dirty="0" smtClean="0">
                <a:solidFill>
                  <a:srgbClr val="7030A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我喜歡</a:t>
            </a:r>
            <a:r>
              <a:rPr lang="zh-TW" altLang="en-US" sz="6600" dirty="0" smtClean="0">
                <a:solidFill>
                  <a:srgbClr val="33CC33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潛</a:t>
            </a:r>
            <a:r>
              <a:rPr lang="zh-TW" altLang="en-US" sz="6600" dirty="0" smtClean="0">
                <a:solidFill>
                  <a:srgbClr val="FF000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水</a:t>
            </a:r>
            <a:endParaRPr lang="zh-TW" altLang="en-US" sz="6600" dirty="0">
              <a:solidFill>
                <a:srgbClr val="FF0000"/>
              </a:solid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347675" y="3853542"/>
            <a:ext cx="5699760" cy="1260566"/>
          </a:xfrm>
        </p:spPr>
        <p:txBody>
          <a:bodyPr>
            <a:noAutofit/>
          </a:bodyPr>
          <a:lstStyle/>
          <a:p>
            <a:r>
              <a:rPr lang="zh-TW" altLang="en-US" sz="3200" dirty="0" smtClean="0">
                <a:solidFill>
                  <a:srgbClr val="0000FF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去年暑假我跟爸爸到綠島潛水</a:t>
            </a:r>
            <a:endParaRPr lang="en-US" altLang="zh-TW" sz="3200" dirty="0" smtClean="0">
              <a:solidFill>
                <a:srgbClr val="0000FF"/>
              </a:solid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  <a:p>
            <a:r>
              <a:rPr lang="zh-TW" altLang="en-US" sz="3200" dirty="0" smtClean="0">
                <a:solidFill>
                  <a:srgbClr val="0000FF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看見美麗的</a:t>
            </a:r>
            <a:r>
              <a:rPr lang="zh-TW" altLang="en-US" sz="3200" dirty="0" smtClean="0">
                <a:solidFill>
                  <a:srgbClr val="FF660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小丑</a:t>
            </a:r>
            <a:r>
              <a:rPr lang="zh-TW" altLang="en-US" sz="3200" dirty="0">
                <a:solidFill>
                  <a:srgbClr val="FF660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魚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090" y="261257"/>
            <a:ext cx="4140535" cy="281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3936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</TotalTime>
  <Words>16</Words>
  <Application>Microsoft Office PowerPoint</Application>
  <PresentationFormat>寬螢幕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文鼎甜妞體P</vt:lpstr>
      <vt:lpstr>微軟正黑體</vt:lpstr>
      <vt:lpstr>新細明體</vt:lpstr>
      <vt:lpstr>Arial</vt:lpstr>
      <vt:lpstr>Garamond</vt:lpstr>
      <vt:lpstr>有機</vt:lpstr>
      <vt:lpstr>我喜歡潛水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我喜歡潛水</dc:title>
  <dc:creator>Windows 使用者</dc:creator>
  <cp:lastModifiedBy>Windows 使用者</cp:lastModifiedBy>
  <cp:revision>3</cp:revision>
  <dcterms:created xsi:type="dcterms:W3CDTF">2021-10-05T03:31:38Z</dcterms:created>
  <dcterms:modified xsi:type="dcterms:W3CDTF">2021-10-05T03:55:18Z</dcterms:modified>
</cp:coreProperties>
</file>