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9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6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3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05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38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4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8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3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4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2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0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7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8CF21-7DFA-449B-B49A-CF7221616B6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D9618-1711-49C7-BB4B-31DD437A9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1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我喜歡</a:t>
            </a:r>
            <a:r>
              <a:rPr lang="zh-TW" altLang="en-US" dirty="0"/>
              <a:t>畫畫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我暑假在房間裡畫</a:t>
            </a:r>
            <a:r>
              <a:rPr lang="zh-TW" altLang="en-US" dirty="0" smtClean="0">
                <a:solidFill>
                  <a:srgbClr val="FF0000"/>
                </a:solidFill>
              </a:rPr>
              <a:t>鬼</a:t>
            </a:r>
            <a:r>
              <a:rPr lang="zh-TW" altLang="en-US" dirty="0" smtClean="0">
                <a:solidFill>
                  <a:srgbClr val="FF0000"/>
                </a:solidFill>
              </a:rPr>
              <a:t>滅之刃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8503920" y="418011"/>
            <a:ext cx="45719" cy="7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39" y="2057373"/>
            <a:ext cx="1657975" cy="2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13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我喜歡畫畫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我喜歡畫畫</dc:title>
  <dc:creator>Windows 使用者</dc:creator>
  <cp:lastModifiedBy>Windows 使用者</cp:lastModifiedBy>
  <cp:revision>6</cp:revision>
  <dcterms:created xsi:type="dcterms:W3CDTF">2021-09-28T03:53:57Z</dcterms:created>
  <dcterms:modified xsi:type="dcterms:W3CDTF">2021-10-05T03:55:55Z</dcterms:modified>
</cp:coreProperties>
</file>