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7256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8408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5536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2218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6820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2905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6849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8594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6301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9299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1394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4164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2639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084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203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4181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96FCB-5BBC-4AE4-B52D-BF5191C7375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716BD8A-2A25-496E-A4C0-196C50060E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0761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7533" y="301415"/>
            <a:ext cx="7766936" cy="164630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rgbClr val="FFC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喜</a:t>
            </a:r>
            <a:r>
              <a:rPr lang="zh-TW" altLang="en-US" dirty="0" smtClean="0">
                <a:solidFill>
                  <a:srgbClr val="FFFF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歡</a:t>
            </a:r>
            <a:r>
              <a:rPr lang="zh-TW" altLang="en-US" dirty="0" smtClean="0">
                <a:solidFill>
                  <a:srgbClr val="92D05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玩</a:t>
            </a:r>
            <a:r>
              <a:rPr lang="zh-TW" altLang="en-US" dirty="0" smtClean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手</a:t>
            </a:r>
            <a:r>
              <a:rPr lang="zh-TW" altLang="en-US" dirty="0" smtClean="0">
                <a:solidFill>
                  <a:srgbClr val="0070C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機</a:t>
            </a:r>
            <a:endParaRPr lang="zh-TW" altLang="en-US" dirty="0">
              <a:solidFill>
                <a:srgbClr val="0070C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148148" y="2174651"/>
            <a:ext cx="4846321" cy="1255001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FF99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因為可以玩我喜歡的遊戲</a:t>
            </a:r>
            <a:endParaRPr lang="zh-TW" altLang="en-US" sz="3200" dirty="0">
              <a:solidFill>
                <a:srgbClr val="FF9900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26" y="6166589"/>
            <a:ext cx="650910" cy="69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84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11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文鼎中特圓</vt:lpstr>
      <vt:lpstr>文鼎超圓</vt:lpstr>
      <vt:lpstr>微軟正黑體</vt:lpstr>
      <vt:lpstr>Arial</vt:lpstr>
      <vt:lpstr>Trebuchet MS</vt:lpstr>
      <vt:lpstr>Wingdings 3</vt:lpstr>
      <vt:lpstr>多面向</vt:lpstr>
      <vt:lpstr>我喜歡玩手機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我喜歡玩手機</dc:title>
  <dc:creator>Windows 使用者</dc:creator>
  <cp:lastModifiedBy>Windows 使用者</cp:lastModifiedBy>
  <cp:revision>4</cp:revision>
  <dcterms:created xsi:type="dcterms:W3CDTF">2021-10-05T03:43:06Z</dcterms:created>
  <dcterms:modified xsi:type="dcterms:W3CDTF">2021-10-05T04:01:50Z</dcterms:modified>
</cp:coreProperties>
</file>