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FF"/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73" d="100"/>
          <a:sy n="73" d="100"/>
        </p:scale>
        <p:origin x="57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4EAEF-BBB0-48DC-9E49-55ACF1FB1EA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DDCF2-1A7A-417D-B8C0-2EC8E63D281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05435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4EAEF-BBB0-48DC-9E49-55ACF1FB1EA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DDCF2-1A7A-417D-B8C0-2EC8E63D281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49748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4EAEF-BBB0-48DC-9E49-55ACF1FB1EA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DDCF2-1A7A-417D-B8C0-2EC8E63D281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65864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4EAEF-BBB0-48DC-9E49-55ACF1FB1EA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DDCF2-1A7A-417D-B8C0-2EC8E63D281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7569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4EAEF-BBB0-48DC-9E49-55ACF1FB1EA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DDCF2-1A7A-417D-B8C0-2EC8E63D281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2429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4EAEF-BBB0-48DC-9E49-55ACF1FB1EA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DDCF2-1A7A-417D-B8C0-2EC8E63D281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46666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4EAEF-BBB0-48DC-9E49-55ACF1FB1EA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DDCF2-1A7A-417D-B8C0-2EC8E63D281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2684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4EAEF-BBB0-48DC-9E49-55ACF1FB1EA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DDCF2-1A7A-417D-B8C0-2EC8E63D281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8057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4EAEF-BBB0-48DC-9E49-55ACF1FB1EA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DDCF2-1A7A-417D-B8C0-2EC8E63D281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7334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4EAEF-BBB0-48DC-9E49-55ACF1FB1EA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DDCF2-1A7A-417D-B8C0-2EC8E63D281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740677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4EAEF-BBB0-48DC-9E49-55ACF1FB1EA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DDCF2-1A7A-417D-B8C0-2EC8E63D281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8395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84EAEF-BBB0-48DC-9E49-55ACF1FB1EA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EDDCF2-1A7A-417D-B8C0-2EC8E63D281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5754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" y="728531"/>
            <a:ext cx="9144000" cy="2387600"/>
          </a:xfrm>
        </p:spPr>
        <p:txBody>
          <a:bodyPr/>
          <a:lstStyle/>
          <a:p>
            <a:r>
              <a:rPr lang="zh-TW" altLang="en-US" dirty="0" smtClean="0">
                <a:solidFill>
                  <a:srgbClr val="FF0000"/>
                </a:solidFill>
              </a:rPr>
              <a:t>我</a:t>
            </a:r>
            <a:r>
              <a:rPr lang="zh-TW" altLang="en-US" dirty="0" smtClean="0">
                <a:solidFill>
                  <a:srgbClr val="FFC000"/>
                </a:solidFill>
              </a:rPr>
              <a:t>喜</a:t>
            </a:r>
            <a:r>
              <a:rPr lang="zh-TW" altLang="en-US" dirty="0" smtClean="0">
                <a:solidFill>
                  <a:srgbClr val="FFFF00"/>
                </a:solidFill>
              </a:rPr>
              <a:t>歡</a:t>
            </a:r>
            <a:r>
              <a:rPr lang="zh-TW" altLang="en-US" dirty="0" smtClean="0">
                <a:solidFill>
                  <a:srgbClr val="92D050"/>
                </a:solidFill>
              </a:rPr>
              <a:t>看</a:t>
            </a:r>
            <a:r>
              <a:rPr lang="zh-TW" altLang="en-US" dirty="0" smtClean="0">
                <a:solidFill>
                  <a:srgbClr val="00B0F0"/>
                </a:solidFill>
              </a:rPr>
              <a:t>書</a:t>
            </a:r>
            <a:endParaRPr lang="zh-TW" altLang="en-US" dirty="0">
              <a:solidFill>
                <a:srgbClr val="00B0F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-121920" y="4029891"/>
            <a:ext cx="9144000" cy="1655762"/>
          </a:xfrm>
        </p:spPr>
        <p:txBody>
          <a:bodyPr/>
          <a:lstStyle/>
          <a:p>
            <a:r>
              <a:rPr lang="zh-TW" altLang="en-US" dirty="0" smtClean="0">
                <a:solidFill>
                  <a:srgbClr val="7030A0"/>
                </a:solidFill>
              </a:rPr>
              <a:t>因</a:t>
            </a:r>
            <a:r>
              <a:rPr lang="zh-TW" altLang="en-US" dirty="0" smtClean="0">
                <a:solidFill>
                  <a:srgbClr val="FF0000"/>
                </a:solidFill>
              </a:rPr>
              <a:t>為</a:t>
            </a:r>
            <a:r>
              <a:rPr lang="zh-TW" altLang="en-US" dirty="0" smtClean="0">
                <a:solidFill>
                  <a:srgbClr val="FF66FF"/>
                </a:solidFill>
              </a:rPr>
              <a:t>可以認識很多字</a:t>
            </a:r>
            <a:endParaRPr lang="zh-TW" altLang="en-US" dirty="0">
              <a:solidFill>
                <a:srgbClr val="FF66FF"/>
              </a:solidFill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1082" y="2722299"/>
            <a:ext cx="3720165" cy="2615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55039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9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我喜歡看書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我喜歡看書</dc:title>
  <dc:creator>Windows 使用者</dc:creator>
  <cp:lastModifiedBy>Windows 使用者</cp:lastModifiedBy>
  <cp:revision>2</cp:revision>
  <dcterms:created xsi:type="dcterms:W3CDTF">2021-10-05T03:53:31Z</dcterms:created>
  <dcterms:modified xsi:type="dcterms:W3CDTF">2021-10-05T04:01:09Z</dcterms:modified>
</cp:coreProperties>
</file>