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00FF"/>
    <a:srgbClr val="FF33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3783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288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7010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30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1120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069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4494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97539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6012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4715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322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7842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2402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7138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5325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3189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1259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4983FE9-08CA-44C2-A4A1-C5C7CE4821D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A3E550B-EAE1-4AA1-B371-1D4943DC16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15697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>
                <a:solidFill>
                  <a:srgbClr val="FF0000"/>
                </a:solidFill>
              </a:rPr>
              <a:t>我</a:t>
            </a:r>
            <a:r>
              <a:rPr lang="zh-TW" altLang="en-US" sz="6600" dirty="0" smtClean="0">
                <a:solidFill>
                  <a:srgbClr val="FFFF00"/>
                </a:solidFill>
              </a:rPr>
              <a:t>喜</a:t>
            </a:r>
            <a:r>
              <a:rPr lang="zh-TW" altLang="en-US" sz="6600" dirty="0" smtClean="0">
                <a:solidFill>
                  <a:srgbClr val="00B0F0"/>
                </a:solidFill>
              </a:rPr>
              <a:t>看</a:t>
            </a:r>
            <a:r>
              <a:rPr lang="zh-TW" altLang="en-US" sz="6600" dirty="0" smtClean="0">
                <a:solidFill>
                  <a:srgbClr val="92D050"/>
                </a:solidFill>
              </a:rPr>
              <a:t>歡</a:t>
            </a:r>
            <a:r>
              <a:rPr lang="zh-TW" altLang="en-US" sz="6600" dirty="0" smtClean="0">
                <a:solidFill>
                  <a:srgbClr val="FF00FF"/>
                </a:solidFill>
              </a:rPr>
              <a:t>星星</a:t>
            </a:r>
            <a:endParaRPr lang="zh-TW" altLang="en-US" sz="6600" dirty="0">
              <a:solidFill>
                <a:srgbClr val="FF00FF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FF"/>
                </a:solidFill>
              </a:rPr>
              <a:t>年去</a:t>
            </a:r>
            <a:r>
              <a:rPr lang="zh-TW" altLang="en-US" dirty="0" smtClean="0">
                <a:solidFill>
                  <a:srgbClr val="FF00FF"/>
                </a:solidFill>
              </a:rPr>
              <a:t>我爸</a:t>
            </a:r>
            <a:r>
              <a:rPr lang="zh-TW" altLang="en-US" dirty="0" smtClean="0">
                <a:solidFill>
                  <a:srgbClr val="FF33CC"/>
                </a:solidFill>
              </a:rPr>
              <a:t>媽</a:t>
            </a:r>
            <a:r>
              <a:rPr lang="zh-TW" altLang="en-US" dirty="0" smtClean="0">
                <a:solidFill>
                  <a:srgbClr val="FF0000"/>
                </a:solidFill>
              </a:rPr>
              <a:t>帶我</a:t>
            </a:r>
            <a:r>
              <a:rPr lang="zh-TW" altLang="en-US" dirty="0" smtClean="0">
                <a:solidFill>
                  <a:srgbClr val="00B0F0"/>
                </a:solidFill>
              </a:rPr>
              <a:t>去看</a:t>
            </a:r>
            <a:r>
              <a:rPr lang="zh-TW" altLang="en-US" dirty="0" smtClean="0">
                <a:solidFill>
                  <a:srgbClr val="00B050"/>
                </a:solidFill>
              </a:rPr>
              <a:t>星星</a:t>
            </a:r>
            <a:endParaRPr lang="zh-TW" altLang="en-US" dirty="0">
              <a:solidFill>
                <a:srgbClr val="00B05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5867" y="1030288"/>
            <a:ext cx="1371487" cy="145682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2424" y="3403948"/>
            <a:ext cx="1089764" cy="1853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997442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</TotalTime>
  <Words>15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我喜看歡星星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我喜歡看星星</dc:title>
  <dc:creator>Windows 使用者</dc:creator>
  <cp:lastModifiedBy>Windows 使用者</cp:lastModifiedBy>
  <cp:revision>5</cp:revision>
  <dcterms:created xsi:type="dcterms:W3CDTF">2021-10-05T03:40:14Z</dcterms:created>
  <dcterms:modified xsi:type="dcterms:W3CDTF">2021-10-05T04:01:29Z</dcterms:modified>
</cp:coreProperties>
</file>