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4023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全景圖片 (含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Date Placeholder 2"/>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2974952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1478045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838185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1759332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TW" altLang="en-US" smtClean="0"/>
              <a:t>編輯母片文字樣式</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137598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zh-TW" altLang="en-US" smtClean="0"/>
              <a:t>按一下以編輯母片標題樣式</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TW" altLang="en-US" smtClean="0"/>
              <a:t>編輯母片文字樣式</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28769702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37574462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3528217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nchor="ct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3318110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2991175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1554917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1514480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2657370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3001880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794839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zh-TW" altLang="en-US" smtClean="0"/>
              <a:t>按一下以編輯母片標題樣式</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ACEBA0C5-03B8-43A9-B49E-338FB0A0AACB}" type="datetimeFigureOut">
              <a:rPr lang="zh-TW" altLang="en-US" smtClean="0"/>
              <a:t>2021/10/5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4051645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CEBA0C5-03B8-43A9-B49E-338FB0A0AACB}" type="datetimeFigureOut">
              <a:rPr lang="zh-TW" altLang="en-US" smtClean="0"/>
              <a:t>2021/10/5</a:t>
            </a:fld>
            <a:endParaRPr lang="zh-TW" alt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zh-TW" alt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286A9C1-A8F6-46FB-AA8A-AF365F481982}" type="slidenum">
              <a:rPr lang="zh-TW" altLang="en-US" smtClean="0"/>
              <a:t>‹#›</a:t>
            </a:fld>
            <a:endParaRPr lang="zh-TW" altLang="en-US"/>
          </a:p>
        </p:txBody>
      </p:sp>
    </p:spTree>
    <p:extLst>
      <p:ext uri="{BB962C8B-B14F-4D97-AF65-F5344CB8AC3E}">
        <p14:creationId xmlns:p14="http://schemas.microsoft.com/office/powerpoint/2010/main" val="948718326"/>
      </p:ext>
    </p:extLst>
  </p:cSld>
  <p:clrMap bg1="dk1" tx1="lt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171303" y="-941569"/>
            <a:ext cx="9144000" cy="2391545"/>
          </a:xfrm>
        </p:spPr>
        <p:txBody>
          <a:bodyPr/>
          <a:lstStyle/>
          <a:p>
            <a:r>
              <a:rPr lang="zh-TW" altLang="en-US" dirty="0" smtClean="0">
                <a:solidFill>
                  <a:srgbClr val="7030A0"/>
                </a:solidFill>
                <a:latin typeface="文鼎中特標準宋體" panose="020B0602010101010101" pitchFamily="34" charset="-120"/>
                <a:ea typeface="文鼎中特標準宋體" panose="020B0602010101010101" pitchFamily="34" charset="-120"/>
              </a:rPr>
              <a:t>我喜歡做手工</a:t>
            </a:r>
            <a:endParaRPr lang="zh-TW" altLang="en-US" dirty="0">
              <a:solidFill>
                <a:srgbClr val="7030A0"/>
              </a:solidFill>
              <a:latin typeface="文鼎中特標準宋體" panose="020B0602010101010101" pitchFamily="34" charset="-120"/>
              <a:ea typeface="文鼎中特標準宋體" panose="020B0602010101010101" pitchFamily="34" charset="-120"/>
            </a:endParaRPr>
          </a:p>
        </p:txBody>
      </p:sp>
      <p:sp>
        <p:nvSpPr>
          <p:cNvPr id="3" name="副標題 2"/>
          <p:cNvSpPr>
            <a:spLocks noGrp="1"/>
          </p:cNvSpPr>
          <p:nvPr>
            <p:ph type="subTitle" idx="1"/>
          </p:nvPr>
        </p:nvSpPr>
        <p:spPr>
          <a:xfrm>
            <a:off x="1059705" y="1747759"/>
            <a:ext cx="9144000" cy="1655762"/>
          </a:xfrm>
        </p:spPr>
        <p:txBody>
          <a:bodyPr/>
          <a:lstStyle/>
          <a:p>
            <a:r>
              <a:rPr lang="zh-TW" altLang="en-US" dirty="0" smtClean="0">
                <a:solidFill>
                  <a:schemeClr val="bg1"/>
                </a:solidFill>
                <a:latin typeface="文鼎中特圓" panose="020B0609010101010101" pitchFamily="49" charset="-120"/>
                <a:ea typeface="文鼎中特圓" panose="020B0609010101010101" pitchFamily="49" charset="-120"/>
              </a:rPr>
              <a:t>雖然沒那麼好看可是很有成就感做出來的也可以當成禮物送現在我也越來越喜歡做手工了</a:t>
            </a:r>
            <a:endParaRPr lang="zh-TW" altLang="en-US" dirty="0">
              <a:solidFill>
                <a:schemeClr val="bg1"/>
              </a:solidFill>
              <a:latin typeface="文鼎中特圓" panose="020B0609010101010101" pitchFamily="49" charset="-120"/>
              <a:ea typeface="文鼎中特圓" panose="020B0609010101010101" pitchFamily="49" charset="-120"/>
            </a:endParaRPr>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86422" y="214344"/>
            <a:ext cx="2540579" cy="1482535"/>
          </a:xfrm>
          <a:prstGeom prst="rect">
            <a:avLst/>
          </a:prstGeom>
        </p:spPr>
      </p:pic>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843" y="3073110"/>
            <a:ext cx="2540579" cy="2540579"/>
          </a:xfrm>
          <a:prstGeom prst="rect">
            <a:avLst/>
          </a:prstGeom>
        </p:spPr>
      </p:pic>
    </p:spTree>
    <p:extLst>
      <p:ext uri="{BB962C8B-B14F-4D97-AF65-F5344CB8AC3E}">
        <p14:creationId xmlns:p14="http://schemas.microsoft.com/office/powerpoint/2010/main" val="380897462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切割線">
  <a:themeElements>
    <a:clrScheme name="切割線">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切割線">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切割線">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16</TotalTime>
  <Words>28</Words>
  <Application>Microsoft Office PowerPoint</Application>
  <PresentationFormat>寬螢幕</PresentationFormat>
  <Paragraphs>2</Paragraphs>
  <Slides>1</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vt:i4>
      </vt:variant>
    </vt:vector>
  </HeadingPairs>
  <TitlesOfParts>
    <vt:vector size="7" baseType="lpstr">
      <vt:lpstr>文鼎中特圓</vt:lpstr>
      <vt:lpstr>文鼎中特標準宋體</vt:lpstr>
      <vt:lpstr>微軟正黑體</vt:lpstr>
      <vt:lpstr>Century Gothic</vt:lpstr>
      <vt:lpstr>Wingdings 3</vt:lpstr>
      <vt:lpstr>切割線</vt:lpstr>
      <vt:lpstr>我喜歡做手工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我喜歡做手工</dc:title>
  <dc:creator>Windows 使用者</dc:creator>
  <cp:lastModifiedBy>Windows 使用者</cp:lastModifiedBy>
  <cp:revision>4</cp:revision>
  <dcterms:created xsi:type="dcterms:W3CDTF">2021-10-05T03:44:15Z</dcterms:created>
  <dcterms:modified xsi:type="dcterms:W3CDTF">2021-10-05T04:00:37Z</dcterms:modified>
</cp:coreProperties>
</file>