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23F5E838-0310-44B7-8F4D-5EAA4E1E548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1BBB26D8-49A0-4A48-BF78-CD031063A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703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5E838-0310-44B7-8F4D-5EAA4E1E548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B26D8-49A0-4A48-BF78-CD031063A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3222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3F5E838-0310-44B7-8F4D-5EAA4E1E548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BBB26D8-49A0-4A48-BF78-CD031063A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158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3F5E838-0310-44B7-8F4D-5EAA4E1E548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BBB26D8-49A0-4A48-BF78-CD031063A27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32144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3F5E838-0310-44B7-8F4D-5EAA4E1E548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BBB26D8-49A0-4A48-BF78-CD031063A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83305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5E838-0310-44B7-8F4D-5EAA4E1E548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B26D8-49A0-4A48-BF78-CD031063A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79711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5E838-0310-44B7-8F4D-5EAA4E1E548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B26D8-49A0-4A48-BF78-CD031063A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22453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5E838-0310-44B7-8F4D-5EAA4E1E548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B26D8-49A0-4A48-BF78-CD031063A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9131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3F5E838-0310-44B7-8F4D-5EAA4E1E548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BBB26D8-49A0-4A48-BF78-CD031063A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7203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5E838-0310-44B7-8F4D-5EAA4E1E548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B26D8-49A0-4A48-BF78-CD031063A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1003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3F5E838-0310-44B7-8F4D-5EAA4E1E548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BBB26D8-49A0-4A48-BF78-CD031063A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7463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5E838-0310-44B7-8F4D-5EAA4E1E548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B26D8-49A0-4A48-BF78-CD031063A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7500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5E838-0310-44B7-8F4D-5EAA4E1E548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B26D8-49A0-4A48-BF78-CD031063A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4143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5E838-0310-44B7-8F4D-5EAA4E1E548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B26D8-49A0-4A48-BF78-CD031063A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146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5E838-0310-44B7-8F4D-5EAA4E1E548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B26D8-49A0-4A48-BF78-CD031063A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013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5E838-0310-44B7-8F4D-5EAA4E1E548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B26D8-49A0-4A48-BF78-CD031063A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2448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5E838-0310-44B7-8F4D-5EAA4E1E548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B26D8-49A0-4A48-BF78-CD031063A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6834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5E838-0310-44B7-8F4D-5EAA4E1E548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B26D8-49A0-4A48-BF78-CD031063A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7261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40628" y="169816"/>
            <a:ext cx="4654731" cy="1955483"/>
          </a:xfrm>
        </p:spPr>
        <p:txBody>
          <a:bodyPr>
            <a:normAutofit fontScale="90000"/>
          </a:bodyPr>
          <a:lstStyle/>
          <a:p>
            <a:r>
              <a:rPr lang="zh-TW" alt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我喜歡跟家人和朋友去露營</a:t>
            </a:r>
            <a:endParaRPr lang="zh-TW" altLang="en-US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18507" y="2308815"/>
            <a:ext cx="9144000" cy="1655762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我從很小爸爸和媽媽就帶我去露營，我本來就很喜歡露營，有一次爸爸媽媽找朋友去露營</a:t>
            </a:r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3</a:t>
            </a:r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天</a:t>
            </a:r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2</a:t>
            </a:r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夜，我本來沒什麼興趣跟朋友出去露營，但是好像玩得越來越開，現在就變得越來越喜歡跟朋友去露營。</a:t>
            </a:r>
            <a:endParaRPr lang="zh-TW" altLang="en-US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641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飛機雲</Template>
  <TotalTime>24</TotalTime>
  <Words>67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我喜歡跟家人和朋友去露營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我喜歡跟家人和朋友去露營</dc:title>
  <dc:creator>Windows 使用者</dc:creator>
  <cp:lastModifiedBy>Windows 使用者</cp:lastModifiedBy>
  <cp:revision>4</cp:revision>
  <dcterms:created xsi:type="dcterms:W3CDTF">2021-10-05T03:35:24Z</dcterms:created>
  <dcterms:modified xsi:type="dcterms:W3CDTF">2021-10-05T04:00:50Z</dcterms:modified>
</cp:coreProperties>
</file>