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9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5937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2565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67887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9631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54704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9658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0706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4476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8033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76409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07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5086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9167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0175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36120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6340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5877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C34446D1-E8CC-4C23-BD60-8C1798A0C706}" type="datetimeFigureOut">
              <a:rPr lang="zh-TW" altLang="en-US" smtClean="0"/>
              <a:t>2021/10/5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572D3E7-A559-43CC-A6FE-1E057ED2965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434933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78224" y="750671"/>
            <a:ext cx="6683188" cy="1698171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我喜歡玩水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692552" y="2448842"/>
            <a:ext cx="3244208" cy="354854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假日的時媽媽帶我去玩水</a:t>
            </a:r>
            <a:endParaRPr lang="zh-TW" altLang="en-US" dirty="0">
              <a:solidFill>
                <a:schemeClr val="accent4">
                  <a:lumMod val="60000"/>
                  <a:lumOff val="40000"/>
                </a:schemeClr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947610">
            <a:off x="5986804" y="2237138"/>
            <a:ext cx="2290942" cy="2063951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763360">
            <a:off x="4113612" y="3039203"/>
            <a:ext cx="2602228" cy="18961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00643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19</TotalTime>
  <Words>13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文鼎空疊圓</vt:lpstr>
      <vt:lpstr>微軟正黑體</vt:lpstr>
      <vt:lpstr>Century Gothic</vt:lpstr>
      <vt:lpstr>Wingdings 3</vt:lpstr>
      <vt:lpstr>切割線</vt:lpstr>
      <vt:lpstr>我喜歡玩水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我喜歡玩水</dc:title>
  <dc:creator>Windows 使用者</dc:creator>
  <cp:lastModifiedBy>Windows 使用者</cp:lastModifiedBy>
  <cp:revision>4</cp:revision>
  <dcterms:created xsi:type="dcterms:W3CDTF">2021-10-05T03:41:57Z</dcterms:created>
  <dcterms:modified xsi:type="dcterms:W3CDTF">2021-10-05T04:01:35Z</dcterms:modified>
</cp:coreProperties>
</file>