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42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2378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0790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180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2505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3750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50659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620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2907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539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3883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9398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019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1344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2085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426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3BFE9-E536-4B42-A6DE-E77A2E6E0712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B7B06B8-BA07-497A-803D-680552B0D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5257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88105" y="1423853"/>
            <a:ext cx="5543006" cy="1619794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127000">
              <a:bevelT w="127000"/>
              <a:bevelB w="127000"/>
            </a:sp3d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Garamond" panose="02020404030301010803" pitchFamily="18" charset="0"/>
              </a:rPr>
              <a:t/>
            </a:r>
            <a:br>
              <a:rPr lang="en-US" altLang="zh-TW" dirty="0" smtClean="0">
                <a:solidFill>
                  <a:srgbClr val="FF0000"/>
                </a:solidFill>
                <a:latin typeface="Garamond" panose="02020404030301010803" pitchFamily="18" charset="0"/>
              </a:rPr>
            </a:br>
            <a:r>
              <a:rPr lang="en-US" altLang="zh-TW" dirty="0">
                <a:solidFill>
                  <a:srgbClr val="FF0000"/>
                </a:solidFill>
                <a:latin typeface="Garamond" panose="02020404030301010803" pitchFamily="18" charset="0"/>
              </a:rPr>
              <a:t/>
            </a:r>
            <a:br>
              <a:rPr lang="en-US" altLang="zh-TW" dirty="0">
                <a:solidFill>
                  <a:srgbClr val="FF0000"/>
                </a:solidFill>
                <a:latin typeface="Garamond" panose="02020404030301010803" pitchFamily="18" charset="0"/>
              </a:rPr>
            </a:br>
            <a:r>
              <a:rPr lang="zh-TW" altLang="en-US" sz="6700" dirty="0" smtClean="0">
                <a:latin typeface="Garamond" panose="02020404030301010803" pitchFamily="18" charset="0"/>
              </a:rPr>
              <a:t>我歡打</a:t>
            </a:r>
            <a:r>
              <a:rPr lang="en-US" altLang="zh-TW" sz="6700" dirty="0" err="1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pagamo</a:t>
            </a:r>
            <a:r>
              <a:rPr lang="en-US" altLang="zh-TW" dirty="0" smtClean="0">
                <a:solidFill>
                  <a:srgbClr val="FF0000"/>
                </a:solidFill>
                <a:latin typeface="Garamond" panose="02020404030301010803" pitchFamily="18" charset="0"/>
              </a:rPr>
              <a:t/>
            </a:r>
            <a:br>
              <a:rPr lang="en-US" altLang="zh-TW" dirty="0" smtClean="0">
                <a:solidFill>
                  <a:srgbClr val="FF0000"/>
                </a:solidFill>
                <a:latin typeface="Garamond" panose="02020404030301010803" pitchFamily="18" charset="0"/>
              </a:rPr>
            </a:br>
            <a:endParaRPr lang="zh-TW" altLang="en-US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480654" y="2919458"/>
            <a:ext cx="4712677" cy="990394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         </a:t>
            </a:r>
            <a:r>
              <a:rPr lang="zh-TW" altLang="en-US" sz="2000" dirty="0" smtClean="0">
                <a:solidFill>
                  <a:schemeClr val="tx1"/>
                </a:solidFill>
              </a:rPr>
              <a:t>因為</a:t>
            </a:r>
            <a:r>
              <a:rPr lang="en-US" altLang="zh-TW" sz="2000" dirty="0" err="1" smtClean="0">
                <a:solidFill>
                  <a:schemeClr val="tx1"/>
                </a:solidFill>
              </a:rPr>
              <a:t>pagamo</a:t>
            </a:r>
            <a:r>
              <a:rPr lang="zh-TW" altLang="en-US" sz="2000" dirty="0" smtClean="0">
                <a:solidFill>
                  <a:schemeClr val="tx1"/>
                </a:solidFill>
              </a:rPr>
              <a:t>可以邊打電動</a:t>
            </a:r>
            <a:r>
              <a:rPr lang="zh-TW" altLang="en-US" sz="2000" dirty="0">
                <a:solidFill>
                  <a:schemeClr val="tx1"/>
                </a:solidFill>
              </a:rPr>
              <a:t>邊</a:t>
            </a:r>
            <a:r>
              <a:rPr lang="zh-TW" altLang="en-US" sz="2000" dirty="0" smtClean="0">
                <a:solidFill>
                  <a:schemeClr val="tx1"/>
                </a:solidFill>
              </a:rPr>
              <a:t>學習。</a:t>
            </a:r>
            <a:endParaRPr lang="en-US" altLang="zh-TW" sz="2000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2000" dirty="0" smtClean="0">
                <a:solidFill>
                  <a:schemeClr val="tx1"/>
                </a:solidFill>
              </a:rPr>
              <a:t>  我最想要</a:t>
            </a:r>
            <a:r>
              <a:rPr lang="en-US" altLang="zh-TW" sz="2000" dirty="0" err="1" smtClean="0">
                <a:solidFill>
                  <a:schemeClr val="tx1"/>
                </a:solidFill>
              </a:rPr>
              <a:t>pagamo</a:t>
            </a:r>
            <a:r>
              <a:rPr lang="zh-TW" altLang="en-US" sz="2000" dirty="0" smtClean="0">
                <a:solidFill>
                  <a:schemeClr val="tx1"/>
                </a:solidFill>
              </a:rPr>
              <a:t>的</a:t>
            </a:r>
            <a:r>
              <a:rPr lang="zh-TW" altLang="en-US" sz="2000" dirty="0" smtClean="0">
                <a:solidFill>
                  <a:srgbClr val="FFFF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鋼崎</a:t>
            </a:r>
            <a:r>
              <a:rPr lang="zh-TW" altLang="en-US" sz="2000" dirty="0">
                <a:solidFill>
                  <a:srgbClr val="FFFF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之傳。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8785" y="2919458"/>
            <a:ext cx="1914525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98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28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文鼎中鋼筆行楷</vt:lpstr>
      <vt:lpstr>微軟正黑體</vt:lpstr>
      <vt:lpstr>Arial</vt:lpstr>
      <vt:lpstr>Franklin Gothic Medium</vt:lpstr>
      <vt:lpstr>Garamond</vt:lpstr>
      <vt:lpstr>Trebuchet MS</vt:lpstr>
      <vt:lpstr>Wingdings 3</vt:lpstr>
      <vt:lpstr>多面向</vt:lpstr>
      <vt:lpstr>  我歡打pagamo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我歡打pagamo</dc:title>
  <dc:creator>Windows 使用者</dc:creator>
  <cp:lastModifiedBy>Windows 使用者</cp:lastModifiedBy>
  <cp:revision>7</cp:revision>
  <dcterms:created xsi:type="dcterms:W3CDTF">2021-10-05T03:39:52Z</dcterms:created>
  <dcterms:modified xsi:type="dcterms:W3CDTF">2021-10-26T04:02:01Z</dcterms:modified>
</cp:coreProperties>
</file>