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078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9110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8035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2808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5734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891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77179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49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4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449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849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009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383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083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7261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7940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D8FC4C7-051D-4C5F-BAC6-2B8F8124D79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6C46451-49A3-4DAA-9F19-E2A70A37B78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14309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14994" y="1071153"/>
            <a:ext cx="3688080" cy="1149533"/>
          </a:xfrm>
        </p:spPr>
        <p:txBody>
          <a:bodyPr/>
          <a:lstStyle/>
          <a:p>
            <a:r>
              <a:rPr lang="zh-TW" altLang="en-US" i="1" dirty="0" smtClean="0">
                <a:solidFill>
                  <a:srgbClr val="FF6600"/>
                </a:solidFill>
                <a:latin typeface="Highlight LET" pitchFamily="2" charset="0"/>
              </a:rPr>
              <a:t>我喜歡釣魚</a:t>
            </a:r>
            <a:endParaRPr lang="zh-TW" altLang="en-US" i="1" dirty="0">
              <a:solidFill>
                <a:srgbClr val="FF6600"/>
              </a:solidFill>
              <a:latin typeface="Highlight LET" pitchFamily="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" y="2674575"/>
            <a:ext cx="7916091" cy="1531665"/>
          </a:xfrm>
        </p:spPr>
        <p:txBody>
          <a:bodyPr>
            <a:noAutofit/>
          </a:bodyPr>
          <a:lstStyle/>
          <a:p>
            <a:r>
              <a:rPr lang="zh-TW" altLang="en-US" sz="4800" i="1" dirty="0" smtClean="0">
                <a:solidFill>
                  <a:srgbClr val="FF00FF"/>
                </a:solidFill>
              </a:rPr>
              <a:t>我和家人還有家人的朋友上禮拜去潮間帶釣魚</a:t>
            </a:r>
            <a:endParaRPr lang="zh-TW" altLang="en-US" sz="4800" i="1" dirty="0">
              <a:solidFill>
                <a:srgbClr val="FF00FF"/>
              </a:solidFill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268" y="3513551"/>
            <a:ext cx="4647156" cy="334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21048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TM03457491[[fn=都會]]</Template>
  <TotalTime>16</TotalTime>
  <Words>17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Century Gothic</vt:lpstr>
      <vt:lpstr>Highlight LET</vt:lpstr>
      <vt:lpstr>Wingdings 3</vt:lpstr>
      <vt:lpstr>切割線</vt:lpstr>
      <vt:lpstr>我喜歡釣魚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我喜歡釣魚</dc:title>
  <dc:creator>Windows 使用者</dc:creator>
  <cp:lastModifiedBy>Windows 使用者</cp:lastModifiedBy>
  <cp:revision>4</cp:revision>
  <dcterms:created xsi:type="dcterms:W3CDTF">2021-10-05T03:41:26Z</dcterms:created>
  <dcterms:modified xsi:type="dcterms:W3CDTF">2021-10-05T04:00:25Z</dcterms:modified>
</cp:coreProperties>
</file>