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67" d="100"/>
          <a:sy n="67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57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85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36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03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3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56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38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3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94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62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4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5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2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94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90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63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2F6D-4F6B-4F39-960D-6CC5C233C1DA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54F392-C98F-46CA-B248-43A3E2E1A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07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4" y="0"/>
            <a:ext cx="5957455" cy="45994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0453343" flipV="1">
            <a:off x="-3103399" y="3333952"/>
            <a:ext cx="8713151" cy="8423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惡鬼滅</a:t>
            </a:r>
            <a:r>
              <a:rPr lang="zh-TW" altLang="en-US" dirty="0"/>
              <a:t>殺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551138" flipV="1">
            <a:off x="427551" y="5455210"/>
            <a:ext cx="45719" cy="1316038"/>
          </a:xfrm>
        </p:spPr>
        <p:txBody>
          <a:bodyPr/>
          <a:lstStyle/>
          <a:p>
            <a:r>
              <a:rPr lang="zh-TW" altLang="en-US" dirty="0" smtClean="0"/>
              <a:t>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86463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4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Trebuchet MS</vt:lpstr>
      <vt:lpstr>Wingdings 3</vt:lpstr>
      <vt:lpstr>多面向</vt:lpstr>
      <vt:lpstr>惡鬼滅殺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屌</dc:title>
  <dc:creator>Windows 使用者</dc:creator>
  <cp:lastModifiedBy>Windows 使用者</cp:lastModifiedBy>
  <cp:revision>3</cp:revision>
  <dcterms:created xsi:type="dcterms:W3CDTF">2021-10-05T03:49:53Z</dcterms:created>
  <dcterms:modified xsi:type="dcterms:W3CDTF">2021-10-05T04:02:47Z</dcterms:modified>
</cp:coreProperties>
</file>