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47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05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14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72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32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45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99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6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76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06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98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D8FAC-3D3C-4C9E-B7A5-F0E0D3199A1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244E-691D-4190-898A-DCAF47248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9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600890" y="1123406"/>
            <a:ext cx="7149737" cy="1641974"/>
          </a:xfrm>
        </p:spPr>
        <p:txBody>
          <a:bodyPr/>
          <a:lstStyle/>
          <a:p>
            <a:r>
              <a:rPr lang="zh-TW" altLang="en-US" dirty="0" smtClean="0"/>
              <a:t>我喜歡畫畫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457198" y="3304903"/>
            <a:ext cx="6466114" cy="2227218"/>
          </a:xfrm>
        </p:spPr>
        <p:txBody>
          <a:bodyPr/>
          <a:lstStyle/>
          <a:p>
            <a:r>
              <a:rPr lang="zh-TW" altLang="en-US" dirty="0" smtClean="0"/>
              <a:t>我喜歡</a:t>
            </a:r>
            <a:r>
              <a:rPr lang="zh-TW" altLang="en-US" dirty="0"/>
              <a:t>畫</a:t>
            </a:r>
            <a:r>
              <a:rPr lang="zh-TW" altLang="en-US" dirty="0" smtClean="0"/>
              <a:t>交通工具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982" y="2625634"/>
            <a:ext cx="5961017" cy="225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13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4</cp:revision>
  <dcterms:created xsi:type="dcterms:W3CDTF">2021-09-28T03:44:47Z</dcterms:created>
  <dcterms:modified xsi:type="dcterms:W3CDTF">2021-10-05T03:34:24Z</dcterms:modified>
</cp:coreProperties>
</file>