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60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19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782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5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30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277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89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90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87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095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47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5E8B-3E7E-4D1D-AA31-EDDD5852EAE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EF1AA-F9FA-459C-9506-1E56CEE500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1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603863" y="2075951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66FFFF"/>
                </a:solidFill>
              </a:rPr>
              <a:t>我喜歡看電視</a:t>
            </a:r>
            <a:endParaRPr lang="zh-TW" altLang="en-US" sz="3200" dirty="0">
              <a:solidFill>
                <a:srgbClr val="66FF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211977" y="4581753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</a:rPr>
              <a:t>我暑假的時候整天在家裡</a:t>
            </a:r>
            <a:r>
              <a:rPr lang="zh-TW" altLang="en-US" dirty="0" smtClean="0">
                <a:solidFill>
                  <a:srgbClr val="66FFFF"/>
                </a:solidFill>
              </a:rPr>
              <a:t>看電視</a:t>
            </a:r>
            <a:endParaRPr lang="zh-TW" altLang="en-US" dirty="0">
              <a:solidFill>
                <a:srgbClr val="66FF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782" y="3124929"/>
            <a:ext cx="1371487" cy="145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83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我喜歡看電視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我喜歡看電視</dc:title>
  <dc:creator>Windows 使用者</dc:creator>
  <cp:lastModifiedBy>Windows 使用者</cp:lastModifiedBy>
  <cp:revision>3</cp:revision>
  <dcterms:created xsi:type="dcterms:W3CDTF">2021-10-05T03:55:14Z</dcterms:created>
  <dcterms:modified xsi:type="dcterms:W3CDTF">2021-10-05T04:00:12Z</dcterms:modified>
</cp:coreProperties>
</file>