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9B4A2C2-91FE-4327-82AF-E387EF7EBE7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EAE1B47-F76D-4CEB-842B-213FDDF6F5C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21007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A2C2-91FE-4327-82AF-E387EF7EBE7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E1B47-F76D-4CEB-842B-213FDDF6F5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46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A2C2-91FE-4327-82AF-E387EF7EBE7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E1B47-F76D-4CEB-842B-213FDDF6F5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0802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A2C2-91FE-4327-82AF-E387EF7EBE7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E1B47-F76D-4CEB-842B-213FDDF6F5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6658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9B4A2C2-91FE-4327-82AF-E387EF7EBE7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EAE1B47-F76D-4CEB-842B-213FDDF6F5C1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5056315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A2C2-91FE-4327-82AF-E387EF7EBE7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E1B47-F76D-4CEB-842B-213FDDF6F5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296638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A2C2-91FE-4327-82AF-E387EF7EBE7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E1B47-F76D-4CEB-842B-213FDDF6F5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66279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A2C2-91FE-4327-82AF-E387EF7EBE7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E1B47-F76D-4CEB-842B-213FDDF6F5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1762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4A2C2-91FE-4327-82AF-E387EF7EBE7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E1B47-F76D-4CEB-842B-213FDDF6F5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2984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59B4A2C2-91FE-4327-82AF-E387EF7EBE7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9EAE1B47-F76D-4CEB-842B-213FDDF6F5C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2789180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59B4A2C2-91FE-4327-82AF-E387EF7EBE7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9EAE1B47-F76D-4CEB-842B-213FDDF6F5C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5645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9B4A2C2-91FE-4327-82AF-E387EF7EBE7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EAE1B47-F76D-4CEB-842B-213FDDF6F5C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64652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00145" y="359445"/>
            <a:ext cx="10318418" cy="5345804"/>
          </a:xfrm>
        </p:spPr>
        <p:txBody>
          <a:bodyPr/>
          <a:lstStyle/>
          <a:p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dirty="0" smtClean="0">
                <a:solidFill>
                  <a:srgbClr val="00B0F0"/>
                </a:solidFill>
              </a:rPr>
              <a:t>我喜歡潛水</a:t>
            </a:r>
            <a:endParaRPr lang="zh-TW" altLang="en-US" dirty="0">
              <a:solidFill>
                <a:srgbClr val="00B0F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136668" y="5921938"/>
            <a:ext cx="8045373" cy="742279"/>
          </a:xfrm>
        </p:spPr>
        <p:txBody>
          <a:bodyPr>
            <a:normAutofit lnSpcReduction="10000"/>
          </a:bodyPr>
          <a:lstStyle/>
          <a:p>
            <a:r>
              <a:rPr lang="zh-TW" altLang="en-US" sz="4400" dirty="0" smtClean="0">
                <a:solidFill>
                  <a:srgbClr val="00B050"/>
                </a:solidFill>
              </a:rPr>
              <a:t>我署假去浮潛</a:t>
            </a:r>
            <a:endParaRPr lang="zh-TW" altLang="en-US" sz="4400" dirty="0">
              <a:solidFill>
                <a:srgbClr val="00B05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8443">
            <a:off x="9605701" y="3782850"/>
            <a:ext cx="2638876" cy="210200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10341" y="142756"/>
            <a:ext cx="2821577" cy="3094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02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徽章</Template>
  <TotalTime>8</TotalTime>
  <Words>10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Gill Sans MT</vt:lpstr>
      <vt:lpstr>微軟正黑體</vt:lpstr>
      <vt:lpstr>新細明體</vt:lpstr>
      <vt:lpstr>Arial</vt:lpstr>
      <vt:lpstr>Impact</vt:lpstr>
      <vt:lpstr>Badge</vt:lpstr>
      <vt:lpstr> 我喜歡潛水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我喜歡潛水</dc:title>
  <dc:creator>Windows 使用者</dc:creator>
  <cp:lastModifiedBy>Windows 使用者</cp:lastModifiedBy>
  <cp:revision>3</cp:revision>
  <dcterms:created xsi:type="dcterms:W3CDTF">2021-10-05T03:39:31Z</dcterms:created>
  <dcterms:modified xsi:type="dcterms:W3CDTF">2021-10-05T03:58:12Z</dcterms:modified>
</cp:coreProperties>
</file>