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942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6209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298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8980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6818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673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481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6420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001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877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3198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088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360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8103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268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4316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642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824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D39FAC-0ECE-4688-9965-3050468246D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A52FD2D-CD1D-4922-96CC-9172433936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4272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  <p:sldLayoutId id="214748378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1189" y="821806"/>
            <a:ext cx="4158343" cy="2229803"/>
          </a:xfrm>
        </p:spPr>
        <p:txBody>
          <a:bodyPr/>
          <a:lstStyle/>
          <a:p>
            <a:r>
              <a:rPr lang="zh-TW" altLang="en-US" dirty="0" smtClean="0">
                <a:latin typeface="Academy Engraved LET" pitchFamily="2" charset="0"/>
              </a:rPr>
              <a:t>我喜歡睡覺</a:t>
            </a:r>
            <a:endParaRPr lang="zh-TW" altLang="en-US" dirty="0">
              <a:latin typeface="Academy Engraved LET" pitchFamily="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4184468" y="3674165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昨天我和爸爸媽媽在</a:t>
            </a:r>
            <a:endParaRPr lang="en-US" altLang="zh-TW" dirty="0" smtClean="0"/>
          </a:p>
          <a:p>
            <a:r>
              <a:rPr lang="zh-TW" altLang="en-US" dirty="0" smtClean="0"/>
              <a:t>床上睡覺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994" y="1481626"/>
            <a:ext cx="3809559" cy="3848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94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15</TotalTime>
  <Words>11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Academy Engraved LET</vt:lpstr>
      <vt:lpstr>Arial</vt:lpstr>
      <vt:lpstr>Calibri</vt:lpstr>
      <vt:lpstr>Calibri Light</vt:lpstr>
      <vt:lpstr>天體</vt:lpstr>
      <vt:lpstr>我喜歡睡覺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我喜歡睡覺</dc:title>
  <dc:creator>Windows 使用者</dc:creator>
  <cp:lastModifiedBy>Windows 使用者</cp:lastModifiedBy>
  <cp:revision>4</cp:revision>
  <dcterms:created xsi:type="dcterms:W3CDTF">2021-10-05T03:39:54Z</dcterms:created>
  <dcterms:modified xsi:type="dcterms:W3CDTF">2021-10-05T04:00:15Z</dcterms:modified>
</cp:coreProperties>
</file>