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58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02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167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5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888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982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533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83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1335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215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9380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BA347-4439-4A16-964A-7C2E69609BA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7C440-E006-4679-9432-B9D9CC83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47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我喜歡上學</a:t>
            </a:r>
            <a:r>
              <a:rPr lang="zh-TW" altLang="en-US" sz="1800" dirty="0" smtClean="0"/>
              <a:t>才怪</a:t>
            </a:r>
            <a:endParaRPr lang="zh-TW" altLang="en-US" sz="1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去年我上了國語和數學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21439" cy="128209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439" y="-13118"/>
            <a:ext cx="1941099" cy="129521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538" y="-13118"/>
            <a:ext cx="1921439" cy="128209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637" y="-13119"/>
            <a:ext cx="1921439" cy="128209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4736" y="-13347"/>
            <a:ext cx="1941440" cy="129544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958" y="-13346"/>
            <a:ext cx="1833316" cy="1223298"/>
          </a:xfrm>
          <a:prstGeom prst="rect">
            <a:avLst/>
          </a:prstGeom>
        </p:spPr>
      </p:pic>
      <p:sp>
        <p:nvSpPr>
          <p:cNvPr id="11" name="AutoShape 2" descr="柯文哲- 维基百科，自由的百科全书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31226" y="2417579"/>
            <a:ext cx="3126730" cy="3904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532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 我喜歡上學才怪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我喜歡上學才怪</dc:title>
  <dc:creator>Windows 使用者</dc:creator>
  <cp:lastModifiedBy>Windows 使用者</cp:lastModifiedBy>
  <cp:revision>2</cp:revision>
  <dcterms:created xsi:type="dcterms:W3CDTF">2021-10-05T03:59:00Z</dcterms:created>
  <dcterms:modified xsi:type="dcterms:W3CDTF">2021-10-05T04:00:51Z</dcterms:modified>
</cp:coreProperties>
</file>