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BE16-527B-41C5-9FC5-BC28070BC6A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A3BB-38F9-4CC4-8D9D-354F470C0A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75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BE16-527B-41C5-9FC5-BC28070BC6A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A3BB-38F9-4CC4-8D9D-354F470C0A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49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BE16-527B-41C5-9FC5-BC28070BC6A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A3BB-38F9-4CC4-8D9D-354F470C0A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73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BE16-527B-41C5-9FC5-BC28070BC6A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A3BB-38F9-4CC4-8D9D-354F470C0A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050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BE16-527B-41C5-9FC5-BC28070BC6A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A3BB-38F9-4CC4-8D9D-354F470C0A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3913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BE16-527B-41C5-9FC5-BC28070BC6A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A3BB-38F9-4CC4-8D9D-354F470C0A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6614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BE16-527B-41C5-9FC5-BC28070BC6A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A3BB-38F9-4CC4-8D9D-354F470C0A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1242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BE16-527B-41C5-9FC5-BC28070BC6A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A3BB-38F9-4CC4-8D9D-354F470C0A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859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BE16-527B-41C5-9FC5-BC28070BC6A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A3BB-38F9-4CC4-8D9D-354F470C0A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112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BE16-527B-41C5-9FC5-BC28070BC6A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A3BB-38F9-4CC4-8D9D-354F470C0A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05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BE16-527B-41C5-9FC5-BC28070BC6A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A3BB-38F9-4CC4-8D9D-354F470C0A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3293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6BE16-527B-41C5-9FC5-BC28070BC6A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7A3BB-38F9-4CC4-8D9D-354F470C0A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116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2268411"/>
            <a:ext cx="9302642" cy="878637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我喜歡打電動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於</a:t>
            </a:r>
            <a:endParaRPr lang="en-US" altLang="zh-TW" dirty="0" smtClean="0"/>
          </a:p>
          <a:p>
            <a:r>
              <a:rPr lang="zh-TW" altLang="en-US"/>
              <a:t>於</a:t>
            </a:r>
            <a:r>
              <a:rPr lang="zh-TW" altLang="en-US" smtClean="0"/>
              <a:t>是</a:t>
            </a:r>
            <a:r>
              <a:rPr lang="zh-TW" altLang="en-US" dirty="0" smtClean="0"/>
              <a:t>爸爸幫</a:t>
            </a:r>
            <a:r>
              <a:rPr lang="zh-TW" altLang="en-US" smtClean="0"/>
              <a:t>我下載荒野亂鬥</a:t>
            </a:r>
            <a:endParaRPr lang="zh-TW" altLang="en-US" dirty="0"/>
          </a:p>
        </p:txBody>
      </p:sp>
      <p:pic>
        <p:nvPicPr>
          <p:cNvPr id="1026" name="Picture 2" descr="病毒8比特图片_万图壁纸网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814151" cy="2268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496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我喜歡打電動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我喜歡打電動</dc:title>
  <dc:creator>Windows 使用者</dc:creator>
  <cp:lastModifiedBy>Windows 使用者</cp:lastModifiedBy>
  <cp:revision>1</cp:revision>
  <dcterms:created xsi:type="dcterms:W3CDTF">2021-10-05T04:01:17Z</dcterms:created>
  <dcterms:modified xsi:type="dcterms:W3CDTF">2021-10-05T04:15:43Z</dcterms:modified>
</cp:coreProperties>
</file>