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67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6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62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95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502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791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70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34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3792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210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85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EDCFC-40F0-48BD-AA0C-33337D2CF9F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F7406-315D-47C5-9848-805ADD77F6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161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我喜歡打電動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3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我喜歡打電動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2</cp:revision>
  <dcterms:created xsi:type="dcterms:W3CDTF">2021-09-28T03:58:00Z</dcterms:created>
  <dcterms:modified xsi:type="dcterms:W3CDTF">2021-09-28T04:05:27Z</dcterms:modified>
</cp:coreProperties>
</file>