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9E18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0736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37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630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792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678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540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66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1598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65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2046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0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88EA123-AF35-4D13-842C-5C018886B08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EDE6D6E-A073-4F8C-930C-6AB2CECB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1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95251" y="1532436"/>
            <a:ext cx="5316582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踢</a:t>
            </a:r>
            <a:r>
              <a:rPr lang="zh-TW" altLang="en-US" dirty="0" smtClean="0">
                <a:solidFill>
                  <a:srgbClr val="E89E18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足</a:t>
            </a:r>
            <a:r>
              <a:rPr lang="zh-TW" altLang="en-US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</a:t>
            </a:r>
            <a:r>
              <a:rPr lang="zh-TW" altLang="en-US" dirty="0">
                <a:solidFill>
                  <a:srgbClr val="92D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喜</a:t>
            </a:r>
            <a:r>
              <a:rPr lang="zh-TW" altLang="en-US" dirty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歡</a:t>
            </a:r>
            <a:r>
              <a:rPr lang="zh-TW" altLang="en-US" dirty="0">
                <a:solidFill>
                  <a:srgbClr val="00206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和</a:t>
            </a:r>
            <a:r>
              <a:rPr lang="zh-TW" altLang="en-US" dirty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朋</a:t>
            </a:r>
            <a:r>
              <a:rPr lang="zh-TW" altLang="en-US" dirty="0">
                <a:solidFill>
                  <a:srgbClr val="C0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友一起</a:t>
            </a:r>
            <a:r>
              <a:rPr lang="zh-TW" altLang="en-US" dirty="0" smtClean="0">
                <a:solidFill>
                  <a:srgbClr val="C0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球</a:t>
            </a:r>
            <a:endParaRPr lang="zh-TW" altLang="en-US" dirty="0">
              <a:solidFill>
                <a:srgbClr val="C000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19349" y="4114800"/>
            <a:ext cx="5068387" cy="1293222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這個假日我和朋友起去踢足球</a:t>
            </a:r>
            <a:endParaRPr lang="zh-TW" altLang="en-US" sz="3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652" y="0"/>
            <a:ext cx="5891348" cy="481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644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26</TotalTime>
  <Words>17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文鼎中特圓</vt:lpstr>
      <vt:lpstr>新細明體</vt:lpstr>
      <vt:lpstr>Century Gothic</vt:lpstr>
      <vt:lpstr>Garamond</vt:lpstr>
      <vt:lpstr>肥皂</vt:lpstr>
      <vt:lpstr>踢足我喜歡和朋友一起球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我喜歡和朋友一起打電動</dc:title>
  <dc:creator>Windows 使用者</dc:creator>
  <cp:lastModifiedBy>Windows 使用者</cp:lastModifiedBy>
  <cp:revision>5</cp:revision>
  <dcterms:created xsi:type="dcterms:W3CDTF">2021-09-28T03:56:53Z</dcterms:created>
  <dcterms:modified xsi:type="dcterms:W3CDTF">2021-10-05T03:52:43Z</dcterms:modified>
</cp:coreProperties>
</file>