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46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91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05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97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96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48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06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96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76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1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86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DEB1B-AD37-4344-8606-EA44D1D742F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00ABA-6C5D-4871-87C2-2FA77B5B3A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25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我喜歡玩電動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3000" dirty="0" smtClean="0"/>
              <a:t>我和爸爸一玩電動</a:t>
            </a:r>
            <a:endParaRPr lang="zh-TW" altLang="en-US" sz="3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85967">
            <a:off x="-982650" y="2327291"/>
            <a:ext cx="4309985" cy="187154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36181">
            <a:off x="9095386" y="-186170"/>
            <a:ext cx="1438656" cy="38465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44873">
            <a:off x="10425507" y="5082743"/>
            <a:ext cx="1495972" cy="176223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6" y="55721"/>
            <a:ext cx="4588564" cy="213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178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我喜歡玩電動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3</cp:revision>
  <dcterms:created xsi:type="dcterms:W3CDTF">2021-10-05T03:35:46Z</dcterms:created>
  <dcterms:modified xsi:type="dcterms:W3CDTF">2021-10-05T03:52:03Z</dcterms:modified>
</cp:coreProperties>
</file>