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804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7392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7100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453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9743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9614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72513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906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7203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11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79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0BBD0-BF8C-48DF-8964-42D8B243A9F3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F6F08E-43AA-4338-A3B4-DAEB94ECD93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7217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045030" y="1122363"/>
            <a:ext cx="3108960" cy="2387600"/>
          </a:xfrm>
        </p:spPr>
        <p:txBody>
          <a:bodyPr/>
          <a:lstStyle/>
          <a:p>
            <a:r>
              <a:rPr lang="zh-TW" altLang="en-US" dirty="0" smtClean="0"/>
              <a:t>我喜寶可夢</a:t>
            </a:r>
            <a:endParaRPr lang="zh-TW" altLang="en-US" dirty="0"/>
          </a:p>
        </p:txBody>
      </p:sp>
      <p:pic>
        <p:nvPicPr>
          <p:cNvPr id="7" name="圖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0275" y="3602038"/>
            <a:ext cx="6731725" cy="3232149"/>
          </a:xfrm>
          <a:prstGeom prst="rect">
            <a:avLst/>
          </a:prstGeom>
        </p:spPr>
      </p:pic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5955" y="744583"/>
            <a:ext cx="4689564" cy="2765380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3602038"/>
            <a:ext cx="5460274" cy="3255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877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我喜寶可夢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我喜寶可夢</dc:title>
  <dc:creator>Windows 使用者</dc:creator>
  <cp:lastModifiedBy>Windows 使用者</cp:lastModifiedBy>
  <cp:revision>2</cp:revision>
  <dcterms:created xsi:type="dcterms:W3CDTF">2021-10-05T03:41:13Z</dcterms:created>
  <dcterms:modified xsi:type="dcterms:W3CDTF">2021-10-05T03:50:07Z</dcterms:modified>
</cp:coreProperties>
</file>