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65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51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49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65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39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43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292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6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7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39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40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C77A6-AE8E-4841-9998-07DB58DFC4E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59AC2-2C2B-458C-8EA9-82336EE1F7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2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69817" y="1854202"/>
            <a:ext cx="8621485" cy="1003096"/>
          </a:xfrm>
        </p:spPr>
        <p:txBody>
          <a:bodyPr/>
          <a:lstStyle/>
          <a:p>
            <a:r>
              <a:rPr lang="zh-TW" altLang="en-US" smtClean="0"/>
              <a:t>我喜歡車子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500439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因為</a:t>
            </a:r>
            <a:r>
              <a:rPr lang="zh-TW" altLang="en-US" sz="4000" dirty="0" smtClean="0">
                <a:solidFill>
                  <a:srgbClr val="FF000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車子</a:t>
            </a:r>
            <a:r>
              <a:rPr lang="zh-TW" altLang="en-US" sz="4000" dirty="0" smtClean="0"/>
              <a:t>跑得很</a:t>
            </a:r>
            <a:r>
              <a:rPr lang="zh-TW" altLang="en-US" sz="4000" dirty="0" smtClean="0">
                <a:solidFill>
                  <a:srgbClr val="FFFF00"/>
                </a:solidFill>
              </a:rPr>
              <a:t>快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068" y="1955801"/>
            <a:ext cx="5016137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81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文鼎粗圓</vt:lpstr>
      <vt:lpstr>新細明體</vt:lpstr>
      <vt:lpstr>Arial</vt:lpstr>
      <vt:lpstr>Calibri</vt:lpstr>
      <vt:lpstr>Calibri Light</vt:lpstr>
      <vt:lpstr>Office 佈景主題</vt:lpstr>
      <vt:lpstr>我喜歡車子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我喜歡車子</dc:title>
  <dc:creator>Windows 使用者</dc:creator>
  <cp:lastModifiedBy>Windows 使用者</cp:lastModifiedBy>
  <cp:revision>2</cp:revision>
  <dcterms:created xsi:type="dcterms:W3CDTF">2021-10-05T03:43:38Z</dcterms:created>
  <dcterms:modified xsi:type="dcterms:W3CDTF">2021-10-05T03:46:43Z</dcterms:modified>
</cp:coreProperties>
</file>