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69" d="100"/>
          <a:sy n="69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375B13-E6A8-42DE-844F-D27F43C6AD1A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D5E9CB9B-99B0-4807-ABCF-239C362366D2}">
      <dgm:prSet phldrT="[文字]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9000">
              <a:schemeClr val="accent1">
                <a:lumMod val="45000"/>
                <a:lumOff val="55000"/>
              </a:schemeClr>
            </a:gs>
            <a:gs pos="100000">
              <a:srgbClr val="7030A0"/>
            </a:gs>
          </a:gsLst>
          <a:path path="circle">
            <a:fillToRect l="50000" t="50000" r="50000" b="50000"/>
          </a:path>
          <a:tileRect/>
        </a:gradFill>
        <a:ln w="28575">
          <a:solidFill>
            <a:srgbClr val="002060"/>
          </a:solidFill>
        </a:ln>
      </dgm:spPr>
      <dgm:t>
        <a:bodyPr/>
        <a:lstStyle/>
        <a:p>
          <a:r>
            <a:rPr lang="en-US" altLang="zh-TW" dirty="0" smtClean="0">
              <a:solidFill>
                <a:schemeClr val="tx1"/>
              </a:solidFill>
            </a:rPr>
            <a:t>8:00</a:t>
          </a:r>
          <a:r>
            <a:rPr lang="zh-TW" altLang="en-US" dirty="0" smtClean="0">
              <a:solidFill>
                <a:schemeClr val="tx1"/>
              </a:solidFill>
            </a:rPr>
            <a:t>出發</a:t>
          </a:r>
          <a:endParaRPr lang="zh-TW" altLang="en-US" dirty="0">
            <a:solidFill>
              <a:schemeClr val="tx1"/>
            </a:solidFill>
          </a:endParaRPr>
        </a:p>
      </dgm:t>
    </dgm:pt>
    <dgm:pt modelId="{05C4D54C-1C42-4ACA-BF56-DB4D03FAEA73}" type="parTrans" cxnId="{C2CC22AA-C2FB-45AE-9EBD-8599B4012E87}">
      <dgm:prSet/>
      <dgm:spPr/>
      <dgm:t>
        <a:bodyPr/>
        <a:lstStyle/>
        <a:p>
          <a:endParaRPr lang="zh-TW" altLang="en-US"/>
        </a:p>
      </dgm:t>
    </dgm:pt>
    <dgm:pt modelId="{A9D4A93F-C60A-48A5-BAA6-B1F733E4D631}" type="sibTrans" cxnId="{C2CC22AA-C2FB-45AE-9EBD-8599B4012E87}">
      <dgm:prSet/>
      <dgm:spPr/>
      <dgm:t>
        <a:bodyPr/>
        <a:lstStyle/>
        <a:p>
          <a:endParaRPr lang="zh-TW" altLang="en-US"/>
        </a:p>
      </dgm:t>
    </dgm:pt>
    <dgm:pt modelId="{FA46CEFC-F980-403A-ABFC-0BCB5E3C60CB}">
      <dgm:prSet phldrT="[文字]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zh-TW" altLang="en-US" dirty="0" smtClean="0"/>
            <a:t>先玩摩天輪</a:t>
          </a:r>
          <a:endParaRPr lang="zh-TW" altLang="en-US" dirty="0"/>
        </a:p>
      </dgm:t>
    </dgm:pt>
    <dgm:pt modelId="{2A48292B-8E74-4925-A89B-7C46FDDFDD3A}" type="parTrans" cxnId="{B594B907-DE4F-42E2-8590-2AE25B411887}">
      <dgm:prSet/>
      <dgm:spPr/>
      <dgm:t>
        <a:bodyPr/>
        <a:lstStyle/>
        <a:p>
          <a:endParaRPr lang="zh-TW" altLang="en-US"/>
        </a:p>
      </dgm:t>
    </dgm:pt>
    <dgm:pt modelId="{D3F15D98-4B9B-4FB7-A334-FA5CD8DA0423}" type="sibTrans" cxnId="{B594B907-DE4F-42E2-8590-2AE25B411887}">
      <dgm:prSet/>
      <dgm:spPr/>
      <dgm:t>
        <a:bodyPr/>
        <a:lstStyle/>
        <a:p>
          <a:endParaRPr lang="zh-TW" altLang="en-US"/>
        </a:p>
      </dgm:t>
    </dgm:pt>
    <dgm:pt modelId="{182FB3C2-1022-4659-B87C-0E4421F028C8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E86525B4-DB28-4F94-A164-81B6DB25F6D4}" type="parTrans" cxnId="{B52B6449-1191-4EAD-AC2C-411470A15F5B}">
      <dgm:prSet/>
      <dgm:spPr/>
      <dgm:t>
        <a:bodyPr/>
        <a:lstStyle/>
        <a:p>
          <a:endParaRPr lang="zh-TW" altLang="en-US"/>
        </a:p>
      </dgm:t>
    </dgm:pt>
    <dgm:pt modelId="{47A9A73A-1AAC-4A27-BCCE-2CDACA1FFD5F}" type="sibTrans" cxnId="{B52B6449-1191-4EAD-AC2C-411470A15F5B}">
      <dgm:prSet/>
      <dgm:spPr/>
      <dgm:t>
        <a:bodyPr/>
        <a:lstStyle/>
        <a:p>
          <a:endParaRPr lang="zh-TW" altLang="en-US"/>
        </a:p>
      </dgm:t>
    </dgm:pt>
    <dgm:pt modelId="{69CE614C-5851-4FEB-9D12-ACA4B1AF4029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22B9F384-7F93-4540-A3CB-8816F527D63D}" type="parTrans" cxnId="{EA8AE493-4077-434E-80B9-AA781C7803C2}">
      <dgm:prSet/>
      <dgm:spPr/>
      <dgm:t>
        <a:bodyPr/>
        <a:lstStyle/>
        <a:p>
          <a:endParaRPr lang="zh-TW" altLang="en-US"/>
        </a:p>
      </dgm:t>
    </dgm:pt>
    <dgm:pt modelId="{9EB5A62F-B260-4947-8175-859D66B918B4}" type="sibTrans" cxnId="{EA8AE493-4077-434E-80B9-AA781C7803C2}">
      <dgm:prSet/>
      <dgm:spPr/>
      <dgm:t>
        <a:bodyPr/>
        <a:lstStyle/>
        <a:p>
          <a:endParaRPr lang="zh-TW" altLang="en-US"/>
        </a:p>
      </dgm:t>
    </dgm:pt>
    <dgm:pt modelId="{B3C179EB-36A1-40B0-B809-7086238CD644}">
      <dgm:prSet phldrT="[文字]"/>
      <dgm:spPr/>
      <dgm:t>
        <a:bodyPr/>
        <a:lstStyle/>
        <a:p>
          <a:r>
            <a:rPr lang="zh-TW" altLang="en-US" dirty="0" smtClean="0"/>
            <a:t>咖啡杯</a:t>
          </a:r>
          <a:endParaRPr lang="zh-TW" altLang="en-US" dirty="0"/>
        </a:p>
      </dgm:t>
    </dgm:pt>
    <dgm:pt modelId="{A4AAF9FF-522A-485F-BF9D-8BBBBCB2646A}" type="parTrans" cxnId="{B439856B-3DA9-4A39-83E7-07AA6681FCC4}">
      <dgm:prSet/>
      <dgm:spPr/>
      <dgm:t>
        <a:bodyPr/>
        <a:lstStyle/>
        <a:p>
          <a:endParaRPr lang="zh-TW" altLang="en-US"/>
        </a:p>
      </dgm:t>
    </dgm:pt>
    <dgm:pt modelId="{E9F873B6-240D-4428-8EB0-0FE01CAEE36B}" type="sibTrans" cxnId="{B439856B-3DA9-4A39-83E7-07AA6681FCC4}">
      <dgm:prSet/>
      <dgm:spPr/>
      <dgm:t>
        <a:bodyPr/>
        <a:lstStyle/>
        <a:p>
          <a:endParaRPr lang="zh-TW" altLang="en-US"/>
        </a:p>
      </dgm:t>
    </dgm:pt>
    <dgm:pt modelId="{D4FFACFB-98D2-4699-B1DD-B899C2270952}">
      <dgm:prSet phldrT="[文字]"/>
      <dgm:spPr/>
      <dgm:t>
        <a:bodyPr/>
        <a:lstStyle/>
        <a:p>
          <a:r>
            <a:rPr lang="en-US" altLang="zh-TW" dirty="0" smtClean="0"/>
            <a:t>15:00</a:t>
          </a:r>
          <a:r>
            <a:rPr lang="zh-TW" altLang="en-US" dirty="0" smtClean="0"/>
            <a:t>回學校</a:t>
          </a:r>
          <a:endParaRPr lang="zh-TW" altLang="en-US" dirty="0"/>
        </a:p>
      </dgm:t>
    </dgm:pt>
    <dgm:pt modelId="{527AEC3F-8E09-4628-A6AA-7804BAFFBF7F}" type="parTrans" cxnId="{E489B6CD-DE54-43B0-AF3E-C83173D57D77}">
      <dgm:prSet/>
      <dgm:spPr/>
      <dgm:t>
        <a:bodyPr/>
        <a:lstStyle/>
        <a:p>
          <a:endParaRPr lang="zh-TW" altLang="en-US"/>
        </a:p>
      </dgm:t>
    </dgm:pt>
    <dgm:pt modelId="{F83139EE-3481-4DF4-9C4B-E550FBF36672}" type="sibTrans" cxnId="{E489B6CD-DE54-43B0-AF3E-C83173D57D77}">
      <dgm:prSet/>
      <dgm:spPr/>
      <dgm:t>
        <a:bodyPr/>
        <a:lstStyle/>
        <a:p>
          <a:endParaRPr lang="zh-TW" altLang="en-US"/>
        </a:p>
      </dgm:t>
    </dgm:pt>
    <dgm:pt modelId="{CC128595-FDC3-46BA-A71B-BB5C502E4357}">
      <dgm:prSet phldrT="[文字]"/>
      <dgm:spPr/>
      <dgm:t>
        <a:bodyPr/>
        <a:lstStyle/>
        <a:p>
          <a:r>
            <a:rPr lang="en-US" altLang="zh-TW" dirty="0" smtClean="0"/>
            <a:t>12:30</a:t>
          </a:r>
          <a:r>
            <a:rPr lang="zh-TW" altLang="en-US" dirty="0" smtClean="0"/>
            <a:t>午餐休息</a:t>
          </a:r>
          <a:endParaRPr lang="zh-TW" altLang="en-US" dirty="0"/>
        </a:p>
      </dgm:t>
    </dgm:pt>
    <dgm:pt modelId="{E10E3DC9-788F-4224-B430-5A0252932742}" type="parTrans" cxnId="{04765D0B-8A64-48F7-B61A-916C8F82C7D4}">
      <dgm:prSet/>
      <dgm:spPr/>
      <dgm:t>
        <a:bodyPr/>
        <a:lstStyle/>
        <a:p>
          <a:endParaRPr lang="zh-TW" altLang="en-US"/>
        </a:p>
      </dgm:t>
    </dgm:pt>
    <dgm:pt modelId="{55732CA7-06D8-459D-9F97-E54A9D74C35A}" type="sibTrans" cxnId="{04765D0B-8A64-48F7-B61A-916C8F82C7D4}">
      <dgm:prSet/>
      <dgm:spPr/>
      <dgm:t>
        <a:bodyPr/>
        <a:lstStyle/>
        <a:p>
          <a:endParaRPr lang="zh-TW" altLang="en-US"/>
        </a:p>
      </dgm:t>
    </dgm:pt>
    <dgm:pt modelId="{9D113825-8A55-466A-9DA2-2FDC498CF3B6}" type="pres">
      <dgm:prSet presAssocID="{87375B13-E6A8-42DE-844F-D27F43C6AD1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04D889C-E858-46F6-B4D3-AD3870B12627}" type="pres">
      <dgm:prSet presAssocID="{D5E9CB9B-99B0-4807-ABCF-239C362366D2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0D58F0-8652-43E3-9B86-24F0EE1A9F17}" type="pres">
      <dgm:prSet presAssocID="{A9D4A93F-C60A-48A5-BAA6-B1F733E4D631}" presName="sibTrans" presStyleLbl="sibTrans2D1" presStyleIdx="0" presStyleCnt="6"/>
      <dgm:spPr/>
      <dgm:t>
        <a:bodyPr/>
        <a:lstStyle/>
        <a:p>
          <a:endParaRPr lang="zh-TW" altLang="en-US"/>
        </a:p>
      </dgm:t>
    </dgm:pt>
    <dgm:pt modelId="{6461B41F-ABE2-470C-AC7D-43AD1E5D5701}" type="pres">
      <dgm:prSet presAssocID="{A9D4A93F-C60A-48A5-BAA6-B1F733E4D631}" presName="connectorText" presStyleLbl="sibTrans2D1" presStyleIdx="0" presStyleCnt="6"/>
      <dgm:spPr/>
      <dgm:t>
        <a:bodyPr/>
        <a:lstStyle/>
        <a:p>
          <a:endParaRPr lang="zh-TW" altLang="en-US"/>
        </a:p>
      </dgm:t>
    </dgm:pt>
    <dgm:pt modelId="{4001C155-292D-4C19-A3B9-F1D82E6582D5}" type="pres">
      <dgm:prSet presAssocID="{FA46CEFC-F980-403A-ABFC-0BCB5E3C60CB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3AC33B-E334-41C6-AC39-253ADB23A944}" type="pres">
      <dgm:prSet presAssocID="{D3F15D98-4B9B-4FB7-A334-FA5CD8DA0423}" presName="sibTrans" presStyleLbl="sibTrans2D1" presStyleIdx="1" presStyleCnt="6"/>
      <dgm:spPr/>
      <dgm:t>
        <a:bodyPr/>
        <a:lstStyle/>
        <a:p>
          <a:endParaRPr lang="zh-TW" altLang="en-US"/>
        </a:p>
      </dgm:t>
    </dgm:pt>
    <dgm:pt modelId="{55DF7D91-4A0E-4BDC-B557-F3BABAE7CE66}" type="pres">
      <dgm:prSet presAssocID="{D3F15D98-4B9B-4FB7-A334-FA5CD8DA0423}" presName="connectorText" presStyleLbl="sibTrans2D1" presStyleIdx="1" presStyleCnt="6"/>
      <dgm:spPr/>
      <dgm:t>
        <a:bodyPr/>
        <a:lstStyle/>
        <a:p>
          <a:endParaRPr lang="zh-TW" altLang="en-US"/>
        </a:p>
      </dgm:t>
    </dgm:pt>
    <dgm:pt modelId="{BFCCA2A9-531B-4964-91B4-E5B261F7BDB3}" type="pres">
      <dgm:prSet presAssocID="{182FB3C2-1022-4659-B87C-0E4421F028C8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00CD2B-9B3C-4CE0-9086-718855A8C958}" type="pres">
      <dgm:prSet presAssocID="{47A9A73A-1AAC-4A27-BCCE-2CDACA1FFD5F}" presName="sibTrans" presStyleLbl="sibTrans2D1" presStyleIdx="2" presStyleCnt="6"/>
      <dgm:spPr/>
      <dgm:t>
        <a:bodyPr/>
        <a:lstStyle/>
        <a:p>
          <a:endParaRPr lang="zh-TW" altLang="en-US"/>
        </a:p>
      </dgm:t>
    </dgm:pt>
    <dgm:pt modelId="{39FBB49D-B58A-4E6E-9708-1CF3802A873B}" type="pres">
      <dgm:prSet presAssocID="{47A9A73A-1AAC-4A27-BCCE-2CDACA1FFD5F}" presName="connectorText" presStyleLbl="sibTrans2D1" presStyleIdx="2" presStyleCnt="6"/>
      <dgm:spPr/>
      <dgm:t>
        <a:bodyPr/>
        <a:lstStyle/>
        <a:p>
          <a:endParaRPr lang="zh-TW" altLang="en-US"/>
        </a:p>
      </dgm:t>
    </dgm:pt>
    <dgm:pt modelId="{A0234AC6-455C-410A-8DED-B83E1EC28799}" type="pres">
      <dgm:prSet presAssocID="{CC128595-FDC3-46BA-A71B-BB5C502E4357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9C8290C-1E4C-4EB9-AB37-5B9BE29514B6}" type="pres">
      <dgm:prSet presAssocID="{55732CA7-06D8-459D-9F97-E54A9D74C35A}" presName="sibTrans" presStyleLbl="sibTrans2D1" presStyleIdx="3" presStyleCnt="6"/>
      <dgm:spPr/>
      <dgm:t>
        <a:bodyPr/>
        <a:lstStyle/>
        <a:p>
          <a:endParaRPr lang="zh-TW" altLang="en-US"/>
        </a:p>
      </dgm:t>
    </dgm:pt>
    <dgm:pt modelId="{DED62430-A3AF-4556-8FC7-7CDEC4C92EFE}" type="pres">
      <dgm:prSet presAssocID="{55732CA7-06D8-459D-9F97-E54A9D74C35A}" presName="connectorText" presStyleLbl="sibTrans2D1" presStyleIdx="3" presStyleCnt="6"/>
      <dgm:spPr/>
      <dgm:t>
        <a:bodyPr/>
        <a:lstStyle/>
        <a:p>
          <a:endParaRPr lang="zh-TW" altLang="en-US"/>
        </a:p>
      </dgm:t>
    </dgm:pt>
    <dgm:pt modelId="{2D20EAC9-78B8-4FBE-96F1-0A2333D38BD2}" type="pres">
      <dgm:prSet presAssocID="{69CE614C-5851-4FEB-9D12-ACA4B1AF4029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01D5F7-5BFC-4F99-9FF3-8610A2FEC5AE}" type="pres">
      <dgm:prSet presAssocID="{9EB5A62F-B260-4947-8175-859D66B918B4}" presName="sibTrans" presStyleLbl="sibTrans2D1" presStyleIdx="4" presStyleCnt="6"/>
      <dgm:spPr/>
      <dgm:t>
        <a:bodyPr/>
        <a:lstStyle/>
        <a:p>
          <a:endParaRPr lang="zh-TW" altLang="en-US"/>
        </a:p>
      </dgm:t>
    </dgm:pt>
    <dgm:pt modelId="{83A867A2-EE1E-43D9-99AC-F4C1F103B760}" type="pres">
      <dgm:prSet presAssocID="{9EB5A62F-B260-4947-8175-859D66B918B4}" presName="connectorText" presStyleLbl="sibTrans2D1" presStyleIdx="4" presStyleCnt="6"/>
      <dgm:spPr/>
      <dgm:t>
        <a:bodyPr/>
        <a:lstStyle/>
        <a:p>
          <a:endParaRPr lang="zh-TW" altLang="en-US"/>
        </a:p>
      </dgm:t>
    </dgm:pt>
    <dgm:pt modelId="{2590DC66-D7FC-4D89-BC60-981C718C5A63}" type="pres">
      <dgm:prSet presAssocID="{B3C179EB-36A1-40B0-B809-7086238CD644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7D6B8A-9F3B-44A0-BDEA-F36905298ED8}" type="pres">
      <dgm:prSet presAssocID="{E9F873B6-240D-4428-8EB0-0FE01CAEE36B}" presName="sibTrans" presStyleLbl="sibTrans2D1" presStyleIdx="5" presStyleCnt="6"/>
      <dgm:spPr/>
      <dgm:t>
        <a:bodyPr/>
        <a:lstStyle/>
        <a:p>
          <a:endParaRPr lang="zh-TW" altLang="en-US"/>
        </a:p>
      </dgm:t>
    </dgm:pt>
    <dgm:pt modelId="{FD691545-7CEE-46AD-934F-9A3A16CA55DC}" type="pres">
      <dgm:prSet presAssocID="{E9F873B6-240D-4428-8EB0-0FE01CAEE36B}" presName="connectorText" presStyleLbl="sibTrans2D1" presStyleIdx="5" presStyleCnt="6"/>
      <dgm:spPr/>
      <dgm:t>
        <a:bodyPr/>
        <a:lstStyle/>
        <a:p>
          <a:endParaRPr lang="zh-TW" altLang="en-US"/>
        </a:p>
      </dgm:t>
    </dgm:pt>
    <dgm:pt modelId="{6CD51F86-77CC-428C-86E5-49AC5BEF6B81}" type="pres">
      <dgm:prSet presAssocID="{D4FFACFB-98D2-4699-B1DD-B899C2270952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2CC22AA-C2FB-45AE-9EBD-8599B4012E87}" srcId="{87375B13-E6A8-42DE-844F-D27F43C6AD1A}" destId="{D5E9CB9B-99B0-4807-ABCF-239C362366D2}" srcOrd="0" destOrd="0" parTransId="{05C4D54C-1C42-4ACA-BF56-DB4D03FAEA73}" sibTransId="{A9D4A93F-C60A-48A5-BAA6-B1F733E4D631}"/>
    <dgm:cxn modelId="{EA8AE493-4077-434E-80B9-AA781C7803C2}" srcId="{87375B13-E6A8-42DE-844F-D27F43C6AD1A}" destId="{69CE614C-5851-4FEB-9D12-ACA4B1AF4029}" srcOrd="4" destOrd="0" parTransId="{22B9F384-7F93-4540-A3CB-8816F527D63D}" sibTransId="{9EB5A62F-B260-4947-8175-859D66B918B4}"/>
    <dgm:cxn modelId="{E489B6CD-DE54-43B0-AF3E-C83173D57D77}" srcId="{87375B13-E6A8-42DE-844F-D27F43C6AD1A}" destId="{D4FFACFB-98D2-4699-B1DD-B899C2270952}" srcOrd="6" destOrd="0" parTransId="{527AEC3F-8E09-4628-A6AA-7804BAFFBF7F}" sibTransId="{F83139EE-3481-4DF4-9C4B-E550FBF36672}"/>
    <dgm:cxn modelId="{DADFA841-770E-46AE-9435-E332D53E73E1}" type="presOf" srcId="{D3F15D98-4B9B-4FB7-A334-FA5CD8DA0423}" destId="{503AC33B-E334-41C6-AC39-253ADB23A944}" srcOrd="0" destOrd="0" presId="urn:microsoft.com/office/officeart/2005/8/layout/process5"/>
    <dgm:cxn modelId="{87C37FC3-CD35-446C-BE2B-73B150330BC1}" type="presOf" srcId="{69CE614C-5851-4FEB-9D12-ACA4B1AF4029}" destId="{2D20EAC9-78B8-4FBE-96F1-0A2333D38BD2}" srcOrd="0" destOrd="0" presId="urn:microsoft.com/office/officeart/2005/8/layout/process5"/>
    <dgm:cxn modelId="{F3355BA9-33F4-44FA-9C95-B9F4060A037B}" type="presOf" srcId="{CC128595-FDC3-46BA-A71B-BB5C502E4357}" destId="{A0234AC6-455C-410A-8DED-B83E1EC28799}" srcOrd="0" destOrd="0" presId="urn:microsoft.com/office/officeart/2005/8/layout/process5"/>
    <dgm:cxn modelId="{BFF152A8-C179-467E-8F6A-63C0CCDE08A3}" type="presOf" srcId="{E9F873B6-240D-4428-8EB0-0FE01CAEE36B}" destId="{187D6B8A-9F3B-44A0-BDEA-F36905298ED8}" srcOrd="0" destOrd="0" presId="urn:microsoft.com/office/officeart/2005/8/layout/process5"/>
    <dgm:cxn modelId="{B594B907-DE4F-42E2-8590-2AE25B411887}" srcId="{87375B13-E6A8-42DE-844F-D27F43C6AD1A}" destId="{FA46CEFC-F980-403A-ABFC-0BCB5E3C60CB}" srcOrd="1" destOrd="0" parTransId="{2A48292B-8E74-4925-A89B-7C46FDDFDD3A}" sibTransId="{D3F15D98-4B9B-4FB7-A334-FA5CD8DA0423}"/>
    <dgm:cxn modelId="{B52B6449-1191-4EAD-AC2C-411470A15F5B}" srcId="{87375B13-E6A8-42DE-844F-D27F43C6AD1A}" destId="{182FB3C2-1022-4659-B87C-0E4421F028C8}" srcOrd="2" destOrd="0" parTransId="{E86525B4-DB28-4F94-A164-81B6DB25F6D4}" sibTransId="{47A9A73A-1AAC-4A27-BCCE-2CDACA1FFD5F}"/>
    <dgm:cxn modelId="{D4A61C52-A534-4C36-B0D3-AE456692F053}" type="presOf" srcId="{55732CA7-06D8-459D-9F97-E54A9D74C35A}" destId="{DED62430-A3AF-4556-8FC7-7CDEC4C92EFE}" srcOrd="1" destOrd="0" presId="urn:microsoft.com/office/officeart/2005/8/layout/process5"/>
    <dgm:cxn modelId="{BDA28F68-CB1B-4996-96BC-788BFDBD68F5}" type="presOf" srcId="{D4FFACFB-98D2-4699-B1DD-B899C2270952}" destId="{6CD51F86-77CC-428C-86E5-49AC5BEF6B81}" srcOrd="0" destOrd="0" presId="urn:microsoft.com/office/officeart/2005/8/layout/process5"/>
    <dgm:cxn modelId="{7280A393-8B67-49FB-AE79-913AA77B12F0}" type="presOf" srcId="{A9D4A93F-C60A-48A5-BAA6-B1F733E4D631}" destId="{6461B41F-ABE2-470C-AC7D-43AD1E5D5701}" srcOrd="1" destOrd="0" presId="urn:microsoft.com/office/officeart/2005/8/layout/process5"/>
    <dgm:cxn modelId="{B807F798-063B-496E-BF27-634D36FD4583}" type="presOf" srcId="{47A9A73A-1AAC-4A27-BCCE-2CDACA1FFD5F}" destId="{39FBB49D-B58A-4E6E-9708-1CF3802A873B}" srcOrd="1" destOrd="0" presId="urn:microsoft.com/office/officeart/2005/8/layout/process5"/>
    <dgm:cxn modelId="{325BC0F2-6B7A-4378-A15C-7D657E7FABB7}" type="presOf" srcId="{B3C179EB-36A1-40B0-B809-7086238CD644}" destId="{2590DC66-D7FC-4D89-BC60-981C718C5A63}" srcOrd="0" destOrd="0" presId="urn:microsoft.com/office/officeart/2005/8/layout/process5"/>
    <dgm:cxn modelId="{DA27ACB1-DE86-4940-90E3-76603F2813B8}" type="presOf" srcId="{A9D4A93F-C60A-48A5-BAA6-B1F733E4D631}" destId="{ED0D58F0-8652-43E3-9B86-24F0EE1A9F17}" srcOrd="0" destOrd="0" presId="urn:microsoft.com/office/officeart/2005/8/layout/process5"/>
    <dgm:cxn modelId="{C9CD4EA9-664A-40BD-B7D9-00CAA28C6B0A}" type="presOf" srcId="{55732CA7-06D8-459D-9F97-E54A9D74C35A}" destId="{A9C8290C-1E4C-4EB9-AB37-5B9BE29514B6}" srcOrd="0" destOrd="0" presId="urn:microsoft.com/office/officeart/2005/8/layout/process5"/>
    <dgm:cxn modelId="{B439856B-3DA9-4A39-83E7-07AA6681FCC4}" srcId="{87375B13-E6A8-42DE-844F-D27F43C6AD1A}" destId="{B3C179EB-36A1-40B0-B809-7086238CD644}" srcOrd="5" destOrd="0" parTransId="{A4AAF9FF-522A-485F-BF9D-8BBBBCB2646A}" sibTransId="{E9F873B6-240D-4428-8EB0-0FE01CAEE36B}"/>
    <dgm:cxn modelId="{67B732A8-9792-4747-B2C5-AAFFB78B32AE}" type="presOf" srcId="{FA46CEFC-F980-403A-ABFC-0BCB5E3C60CB}" destId="{4001C155-292D-4C19-A3B9-F1D82E6582D5}" srcOrd="0" destOrd="0" presId="urn:microsoft.com/office/officeart/2005/8/layout/process5"/>
    <dgm:cxn modelId="{F96260CC-CDE5-4954-BB2D-28D2956E234B}" type="presOf" srcId="{E9F873B6-240D-4428-8EB0-0FE01CAEE36B}" destId="{FD691545-7CEE-46AD-934F-9A3A16CA55DC}" srcOrd="1" destOrd="0" presId="urn:microsoft.com/office/officeart/2005/8/layout/process5"/>
    <dgm:cxn modelId="{4F9DD755-0730-4FEC-BD2A-E04E7F54E300}" type="presOf" srcId="{D5E9CB9B-99B0-4807-ABCF-239C362366D2}" destId="{704D889C-E858-46F6-B4D3-AD3870B12627}" srcOrd="0" destOrd="0" presId="urn:microsoft.com/office/officeart/2005/8/layout/process5"/>
    <dgm:cxn modelId="{352F0BBE-AB63-4140-A5E0-9E93B24D6862}" type="presOf" srcId="{9EB5A62F-B260-4947-8175-859D66B918B4}" destId="{7301D5F7-5BFC-4F99-9FF3-8610A2FEC5AE}" srcOrd="0" destOrd="0" presId="urn:microsoft.com/office/officeart/2005/8/layout/process5"/>
    <dgm:cxn modelId="{C26A224E-3673-45BF-A2B8-0F57332FB096}" type="presOf" srcId="{87375B13-E6A8-42DE-844F-D27F43C6AD1A}" destId="{9D113825-8A55-466A-9DA2-2FDC498CF3B6}" srcOrd="0" destOrd="0" presId="urn:microsoft.com/office/officeart/2005/8/layout/process5"/>
    <dgm:cxn modelId="{0CE013CF-AB57-48C5-96EF-5DBF5C09EC89}" type="presOf" srcId="{9EB5A62F-B260-4947-8175-859D66B918B4}" destId="{83A867A2-EE1E-43D9-99AC-F4C1F103B760}" srcOrd="1" destOrd="0" presId="urn:microsoft.com/office/officeart/2005/8/layout/process5"/>
    <dgm:cxn modelId="{04765D0B-8A64-48F7-B61A-916C8F82C7D4}" srcId="{87375B13-E6A8-42DE-844F-D27F43C6AD1A}" destId="{CC128595-FDC3-46BA-A71B-BB5C502E4357}" srcOrd="3" destOrd="0" parTransId="{E10E3DC9-788F-4224-B430-5A0252932742}" sibTransId="{55732CA7-06D8-459D-9F97-E54A9D74C35A}"/>
    <dgm:cxn modelId="{0AACF4FB-6E8A-45B0-8956-2051C0FCF6C5}" type="presOf" srcId="{47A9A73A-1AAC-4A27-BCCE-2CDACA1FFD5F}" destId="{9500CD2B-9B3C-4CE0-9086-718855A8C958}" srcOrd="0" destOrd="0" presId="urn:microsoft.com/office/officeart/2005/8/layout/process5"/>
    <dgm:cxn modelId="{60C24BC1-76FC-4828-B7F1-11E223DC91BB}" type="presOf" srcId="{D3F15D98-4B9B-4FB7-A334-FA5CD8DA0423}" destId="{55DF7D91-4A0E-4BDC-B557-F3BABAE7CE66}" srcOrd="1" destOrd="0" presId="urn:microsoft.com/office/officeart/2005/8/layout/process5"/>
    <dgm:cxn modelId="{392209B1-DD52-4813-9E14-D9FB15E0ED2C}" type="presOf" srcId="{182FB3C2-1022-4659-B87C-0E4421F028C8}" destId="{BFCCA2A9-531B-4964-91B4-E5B261F7BDB3}" srcOrd="0" destOrd="0" presId="urn:microsoft.com/office/officeart/2005/8/layout/process5"/>
    <dgm:cxn modelId="{7CEF32CD-5560-4102-B026-1FF9E71C90C7}" type="presParOf" srcId="{9D113825-8A55-466A-9DA2-2FDC498CF3B6}" destId="{704D889C-E858-46F6-B4D3-AD3870B12627}" srcOrd="0" destOrd="0" presId="urn:microsoft.com/office/officeart/2005/8/layout/process5"/>
    <dgm:cxn modelId="{FBC78E0B-E216-4D26-899A-59054CCE5D5B}" type="presParOf" srcId="{9D113825-8A55-466A-9DA2-2FDC498CF3B6}" destId="{ED0D58F0-8652-43E3-9B86-24F0EE1A9F17}" srcOrd="1" destOrd="0" presId="urn:microsoft.com/office/officeart/2005/8/layout/process5"/>
    <dgm:cxn modelId="{CC4AC080-ACAB-470B-943F-BD6D7C849365}" type="presParOf" srcId="{ED0D58F0-8652-43E3-9B86-24F0EE1A9F17}" destId="{6461B41F-ABE2-470C-AC7D-43AD1E5D5701}" srcOrd="0" destOrd="0" presId="urn:microsoft.com/office/officeart/2005/8/layout/process5"/>
    <dgm:cxn modelId="{958A6F18-2BA8-473C-99AC-89802C338D35}" type="presParOf" srcId="{9D113825-8A55-466A-9DA2-2FDC498CF3B6}" destId="{4001C155-292D-4C19-A3B9-F1D82E6582D5}" srcOrd="2" destOrd="0" presId="urn:microsoft.com/office/officeart/2005/8/layout/process5"/>
    <dgm:cxn modelId="{2D0C53D9-211E-4464-B2A6-D673675F1234}" type="presParOf" srcId="{9D113825-8A55-466A-9DA2-2FDC498CF3B6}" destId="{503AC33B-E334-41C6-AC39-253ADB23A944}" srcOrd="3" destOrd="0" presId="urn:microsoft.com/office/officeart/2005/8/layout/process5"/>
    <dgm:cxn modelId="{C1A7FE74-E0E9-4AF8-925D-0F4CEAAD1054}" type="presParOf" srcId="{503AC33B-E334-41C6-AC39-253ADB23A944}" destId="{55DF7D91-4A0E-4BDC-B557-F3BABAE7CE66}" srcOrd="0" destOrd="0" presId="urn:microsoft.com/office/officeart/2005/8/layout/process5"/>
    <dgm:cxn modelId="{C170D531-A7FF-42B9-88A9-F89487243D75}" type="presParOf" srcId="{9D113825-8A55-466A-9DA2-2FDC498CF3B6}" destId="{BFCCA2A9-531B-4964-91B4-E5B261F7BDB3}" srcOrd="4" destOrd="0" presId="urn:microsoft.com/office/officeart/2005/8/layout/process5"/>
    <dgm:cxn modelId="{A636D534-D953-4A68-B9AB-8A2F193EA8BA}" type="presParOf" srcId="{9D113825-8A55-466A-9DA2-2FDC498CF3B6}" destId="{9500CD2B-9B3C-4CE0-9086-718855A8C958}" srcOrd="5" destOrd="0" presId="urn:microsoft.com/office/officeart/2005/8/layout/process5"/>
    <dgm:cxn modelId="{A77F8963-5880-463D-8952-37DCA2F186B9}" type="presParOf" srcId="{9500CD2B-9B3C-4CE0-9086-718855A8C958}" destId="{39FBB49D-B58A-4E6E-9708-1CF3802A873B}" srcOrd="0" destOrd="0" presId="urn:microsoft.com/office/officeart/2005/8/layout/process5"/>
    <dgm:cxn modelId="{340383BC-0A39-410D-866A-979AE0B36DA0}" type="presParOf" srcId="{9D113825-8A55-466A-9DA2-2FDC498CF3B6}" destId="{A0234AC6-455C-410A-8DED-B83E1EC28799}" srcOrd="6" destOrd="0" presId="urn:microsoft.com/office/officeart/2005/8/layout/process5"/>
    <dgm:cxn modelId="{8D8F8AC4-D50B-4868-95F1-CC586089C258}" type="presParOf" srcId="{9D113825-8A55-466A-9DA2-2FDC498CF3B6}" destId="{A9C8290C-1E4C-4EB9-AB37-5B9BE29514B6}" srcOrd="7" destOrd="0" presId="urn:microsoft.com/office/officeart/2005/8/layout/process5"/>
    <dgm:cxn modelId="{8415982F-20D6-454F-BB9D-89E686151909}" type="presParOf" srcId="{A9C8290C-1E4C-4EB9-AB37-5B9BE29514B6}" destId="{DED62430-A3AF-4556-8FC7-7CDEC4C92EFE}" srcOrd="0" destOrd="0" presId="urn:microsoft.com/office/officeart/2005/8/layout/process5"/>
    <dgm:cxn modelId="{5C8740DD-81B2-4ADC-B885-DD6CC6F07E5B}" type="presParOf" srcId="{9D113825-8A55-466A-9DA2-2FDC498CF3B6}" destId="{2D20EAC9-78B8-4FBE-96F1-0A2333D38BD2}" srcOrd="8" destOrd="0" presId="urn:microsoft.com/office/officeart/2005/8/layout/process5"/>
    <dgm:cxn modelId="{265D9043-5E95-44A4-8344-5747385F1BCC}" type="presParOf" srcId="{9D113825-8A55-466A-9DA2-2FDC498CF3B6}" destId="{7301D5F7-5BFC-4F99-9FF3-8610A2FEC5AE}" srcOrd="9" destOrd="0" presId="urn:microsoft.com/office/officeart/2005/8/layout/process5"/>
    <dgm:cxn modelId="{1E487A89-C13B-4E7B-BD96-03C60497723C}" type="presParOf" srcId="{7301D5F7-5BFC-4F99-9FF3-8610A2FEC5AE}" destId="{83A867A2-EE1E-43D9-99AC-F4C1F103B760}" srcOrd="0" destOrd="0" presId="urn:microsoft.com/office/officeart/2005/8/layout/process5"/>
    <dgm:cxn modelId="{FE5D1BFF-A55C-4F0D-8425-6B1AC58A4EC4}" type="presParOf" srcId="{9D113825-8A55-466A-9DA2-2FDC498CF3B6}" destId="{2590DC66-D7FC-4D89-BC60-981C718C5A63}" srcOrd="10" destOrd="0" presId="urn:microsoft.com/office/officeart/2005/8/layout/process5"/>
    <dgm:cxn modelId="{778BB1C3-4C5A-43E3-B582-B4B3A1D75D7A}" type="presParOf" srcId="{9D113825-8A55-466A-9DA2-2FDC498CF3B6}" destId="{187D6B8A-9F3B-44A0-BDEA-F36905298ED8}" srcOrd="11" destOrd="0" presId="urn:microsoft.com/office/officeart/2005/8/layout/process5"/>
    <dgm:cxn modelId="{FC4733FF-F4EA-4F70-97F5-5A522914D1CD}" type="presParOf" srcId="{187D6B8A-9F3B-44A0-BDEA-F36905298ED8}" destId="{FD691545-7CEE-46AD-934F-9A3A16CA55DC}" srcOrd="0" destOrd="0" presId="urn:microsoft.com/office/officeart/2005/8/layout/process5"/>
    <dgm:cxn modelId="{976ED501-1C3D-45DD-B6FB-E844B5CC9DD7}" type="presParOf" srcId="{9D113825-8A55-466A-9DA2-2FDC498CF3B6}" destId="{6CD51F86-77CC-428C-86E5-49AC5BEF6B81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4D889C-E858-46F6-B4D3-AD3870B12627}">
      <dsp:nvSpPr>
        <dsp:cNvPr id="0" name=""/>
        <dsp:cNvSpPr/>
      </dsp:nvSpPr>
      <dsp:spPr>
        <a:xfrm>
          <a:off x="3878" y="351664"/>
          <a:ext cx="1695607" cy="1017364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9000">
              <a:schemeClr val="accent1">
                <a:lumMod val="45000"/>
                <a:lumOff val="55000"/>
              </a:schemeClr>
            </a:gs>
            <a:gs pos="100000">
              <a:srgbClr val="7030A0"/>
            </a:gs>
          </a:gsLst>
          <a:path path="circle">
            <a:fillToRect l="50000" t="50000" r="50000" b="50000"/>
          </a:path>
          <a:tileRect/>
        </a:gradFill>
        <a:ln w="28575" cap="rnd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>
              <a:solidFill>
                <a:schemeClr val="tx1"/>
              </a:solidFill>
            </a:rPr>
            <a:t>8:00</a:t>
          </a:r>
          <a:r>
            <a:rPr lang="zh-TW" altLang="en-US" sz="2400" kern="1200" dirty="0" smtClean="0">
              <a:solidFill>
                <a:schemeClr val="tx1"/>
              </a:solidFill>
            </a:rPr>
            <a:t>出發</a:t>
          </a:r>
          <a:endParaRPr lang="zh-TW" altLang="en-US" sz="2400" kern="1200" dirty="0">
            <a:solidFill>
              <a:schemeClr val="tx1"/>
            </a:solidFill>
          </a:endParaRPr>
        </a:p>
      </dsp:txBody>
      <dsp:txXfrm>
        <a:off x="33676" y="381462"/>
        <a:ext cx="1636011" cy="957768"/>
      </dsp:txXfrm>
    </dsp:sp>
    <dsp:sp modelId="{ED0D58F0-8652-43E3-9B86-24F0EE1A9F17}">
      <dsp:nvSpPr>
        <dsp:cNvPr id="0" name=""/>
        <dsp:cNvSpPr/>
      </dsp:nvSpPr>
      <dsp:spPr>
        <a:xfrm>
          <a:off x="1848698" y="650091"/>
          <a:ext cx="359468" cy="420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>
        <a:off x="1848698" y="734193"/>
        <a:ext cx="251628" cy="252306"/>
      </dsp:txXfrm>
    </dsp:sp>
    <dsp:sp modelId="{4001C155-292D-4C19-A3B9-F1D82E6582D5}">
      <dsp:nvSpPr>
        <dsp:cNvPr id="0" name=""/>
        <dsp:cNvSpPr/>
      </dsp:nvSpPr>
      <dsp:spPr>
        <a:xfrm>
          <a:off x="2377728" y="351664"/>
          <a:ext cx="1695607" cy="101736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98000"/>
                <a:lumMod val="114000"/>
              </a:schemeClr>
            </a:gs>
            <a:gs pos="100000">
              <a:schemeClr val="accent1">
                <a:shade val="90000"/>
                <a:lumMod val="84000"/>
              </a:schemeClr>
            </a:gs>
          </a:gsLst>
          <a:lin ang="5400000" scaled="0"/>
        </a:gradFill>
        <a:ln w="9525" cap="rnd" cmpd="sng" algn="ctr">
          <a:solidFill>
            <a:schemeClr val="accent1"/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先玩摩天輪</a:t>
          </a:r>
          <a:endParaRPr lang="zh-TW" altLang="en-US" sz="2400" kern="1200" dirty="0"/>
        </a:p>
      </dsp:txBody>
      <dsp:txXfrm>
        <a:off x="2407526" y="381462"/>
        <a:ext cx="1636011" cy="957768"/>
      </dsp:txXfrm>
    </dsp:sp>
    <dsp:sp modelId="{503AC33B-E334-41C6-AC39-253ADB23A944}">
      <dsp:nvSpPr>
        <dsp:cNvPr id="0" name=""/>
        <dsp:cNvSpPr/>
      </dsp:nvSpPr>
      <dsp:spPr>
        <a:xfrm>
          <a:off x="4222548" y="650091"/>
          <a:ext cx="359468" cy="420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>
        <a:off x="4222548" y="734193"/>
        <a:ext cx="251628" cy="252306"/>
      </dsp:txXfrm>
    </dsp:sp>
    <dsp:sp modelId="{BFCCA2A9-531B-4964-91B4-E5B261F7BDB3}">
      <dsp:nvSpPr>
        <dsp:cNvPr id="0" name=""/>
        <dsp:cNvSpPr/>
      </dsp:nvSpPr>
      <dsp:spPr>
        <a:xfrm>
          <a:off x="4751577" y="351664"/>
          <a:ext cx="1695607" cy="101736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碰碰車</a:t>
          </a:r>
          <a:endParaRPr lang="zh-TW" altLang="en-US" sz="2400" kern="1200" dirty="0"/>
        </a:p>
      </dsp:txBody>
      <dsp:txXfrm>
        <a:off x="4781375" y="381462"/>
        <a:ext cx="1636011" cy="957768"/>
      </dsp:txXfrm>
    </dsp:sp>
    <dsp:sp modelId="{9500CD2B-9B3C-4CE0-9086-718855A8C958}">
      <dsp:nvSpPr>
        <dsp:cNvPr id="0" name=""/>
        <dsp:cNvSpPr/>
      </dsp:nvSpPr>
      <dsp:spPr>
        <a:xfrm>
          <a:off x="6596398" y="650091"/>
          <a:ext cx="359468" cy="420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>
        <a:off x="6596398" y="734193"/>
        <a:ext cx="251628" cy="252306"/>
      </dsp:txXfrm>
    </dsp:sp>
    <dsp:sp modelId="{A0234AC6-455C-410A-8DED-B83E1EC28799}">
      <dsp:nvSpPr>
        <dsp:cNvPr id="0" name=""/>
        <dsp:cNvSpPr/>
      </dsp:nvSpPr>
      <dsp:spPr>
        <a:xfrm>
          <a:off x="7125427" y="351664"/>
          <a:ext cx="1695607" cy="101736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12:30</a:t>
          </a:r>
          <a:r>
            <a:rPr lang="zh-TW" altLang="en-US" sz="2400" kern="1200" dirty="0" smtClean="0"/>
            <a:t>午餐休息</a:t>
          </a:r>
          <a:endParaRPr lang="zh-TW" altLang="en-US" sz="2400" kern="1200" dirty="0"/>
        </a:p>
      </dsp:txBody>
      <dsp:txXfrm>
        <a:off x="7155225" y="381462"/>
        <a:ext cx="1636011" cy="957768"/>
      </dsp:txXfrm>
    </dsp:sp>
    <dsp:sp modelId="{A9C8290C-1E4C-4EB9-AB37-5B9BE29514B6}">
      <dsp:nvSpPr>
        <dsp:cNvPr id="0" name=""/>
        <dsp:cNvSpPr/>
      </dsp:nvSpPr>
      <dsp:spPr>
        <a:xfrm rot="5400000">
          <a:off x="7793496" y="1487721"/>
          <a:ext cx="359468" cy="420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-5400000">
        <a:off x="7847077" y="1518242"/>
        <a:ext cx="252306" cy="251628"/>
      </dsp:txXfrm>
    </dsp:sp>
    <dsp:sp modelId="{2D20EAC9-78B8-4FBE-96F1-0A2333D38BD2}">
      <dsp:nvSpPr>
        <dsp:cNvPr id="0" name=""/>
        <dsp:cNvSpPr/>
      </dsp:nvSpPr>
      <dsp:spPr>
        <a:xfrm>
          <a:off x="7125427" y="2047271"/>
          <a:ext cx="1695607" cy="101736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尋寶船</a:t>
          </a:r>
          <a:endParaRPr lang="zh-TW" altLang="en-US" sz="2400" kern="1200" dirty="0"/>
        </a:p>
      </dsp:txBody>
      <dsp:txXfrm>
        <a:off x="7155225" y="2077069"/>
        <a:ext cx="1636011" cy="957768"/>
      </dsp:txXfrm>
    </dsp:sp>
    <dsp:sp modelId="{7301D5F7-5BFC-4F99-9FF3-8610A2FEC5AE}">
      <dsp:nvSpPr>
        <dsp:cNvPr id="0" name=""/>
        <dsp:cNvSpPr/>
      </dsp:nvSpPr>
      <dsp:spPr>
        <a:xfrm rot="10800000">
          <a:off x="6616745" y="2345698"/>
          <a:ext cx="359468" cy="420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 rot="10800000">
        <a:off x="6724585" y="2429800"/>
        <a:ext cx="251628" cy="252306"/>
      </dsp:txXfrm>
    </dsp:sp>
    <dsp:sp modelId="{2590DC66-D7FC-4D89-BC60-981C718C5A63}">
      <dsp:nvSpPr>
        <dsp:cNvPr id="0" name=""/>
        <dsp:cNvSpPr/>
      </dsp:nvSpPr>
      <dsp:spPr>
        <a:xfrm>
          <a:off x="4751577" y="2047271"/>
          <a:ext cx="1695607" cy="101736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咖啡杯</a:t>
          </a:r>
          <a:endParaRPr lang="zh-TW" altLang="en-US" sz="2400" kern="1200" dirty="0"/>
        </a:p>
      </dsp:txBody>
      <dsp:txXfrm>
        <a:off x="4781375" y="2077069"/>
        <a:ext cx="1636011" cy="957768"/>
      </dsp:txXfrm>
    </dsp:sp>
    <dsp:sp modelId="{187D6B8A-9F3B-44A0-BDEA-F36905298ED8}">
      <dsp:nvSpPr>
        <dsp:cNvPr id="0" name=""/>
        <dsp:cNvSpPr/>
      </dsp:nvSpPr>
      <dsp:spPr>
        <a:xfrm rot="10800000">
          <a:off x="4242895" y="2345698"/>
          <a:ext cx="359468" cy="420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 rot="10800000">
        <a:off x="4350735" y="2429800"/>
        <a:ext cx="251628" cy="252306"/>
      </dsp:txXfrm>
    </dsp:sp>
    <dsp:sp modelId="{6CD51F86-77CC-428C-86E5-49AC5BEF6B81}">
      <dsp:nvSpPr>
        <dsp:cNvPr id="0" name=""/>
        <dsp:cNvSpPr/>
      </dsp:nvSpPr>
      <dsp:spPr>
        <a:xfrm>
          <a:off x="2377728" y="2047271"/>
          <a:ext cx="1695607" cy="101736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15:00</a:t>
          </a:r>
          <a:r>
            <a:rPr lang="zh-TW" altLang="en-US" sz="2400" kern="1200" dirty="0" smtClean="0"/>
            <a:t>回學校</a:t>
          </a:r>
          <a:endParaRPr lang="zh-TW" altLang="en-US" sz="2400" kern="1200" dirty="0"/>
        </a:p>
      </dsp:txBody>
      <dsp:txXfrm>
        <a:off x="2407526" y="2077069"/>
        <a:ext cx="1636011" cy="9577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97F2409-E3DC-4A6A-993D-04EF815C39A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A93728AD-6414-4D0F-91F0-8025C1B802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634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2409-E3DC-4A6A-993D-04EF815C39A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728AD-6414-4D0F-91F0-8025C1B802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437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2409-E3DC-4A6A-993D-04EF815C39A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728AD-6414-4D0F-91F0-8025C1B802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0211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2409-E3DC-4A6A-993D-04EF815C39A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728AD-6414-4D0F-91F0-8025C1B802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70702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2409-E3DC-4A6A-993D-04EF815C39A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728AD-6414-4D0F-91F0-8025C1B802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94689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2409-E3DC-4A6A-993D-04EF815C39A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728AD-6414-4D0F-91F0-8025C1B802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35034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2409-E3DC-4A6A-993D-04EF815C39A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728AD-6414-4D0F-91F0-8025C1B802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52238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97F2409-E3DC-4A6A-993D-04EF815C39A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728AD-6414-4D0F-91F0-8025C1B802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14579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97F2409-E3DC-4A6A-993D-04EF815C39A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728AD-6414-4D0F-91F0-8025C1B802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3542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2409-E3DC-4A6A-993D-04EF815C39A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728AD-6414-4D0F-91F0-8025C1B802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3889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2409-E3DC-4A6A-993D-04EF815C39A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728AD-6414-4D0F-91F0-8025C1B802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6237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2409-E3DC-4A6A-993D-04EF815C39A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728AD-6414-4D0F-91F0-8025C1B802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3695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2409-E3DC-4A6A-993D-04EF815C39A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728AD-6414-4D0F-91F0-8025C1B802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0633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2409-E3DC-4A6A-993D-04EF815C39A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728AD-6414-4D0F-91F0-8025C1B802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1247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2409-E3DC-4A6A-993D-04EF815C39A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728AD-6414-4D0F-91F0-8025C1B802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1682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2409-E3DC-4A6A-993D-04EF815C39A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728AD-6414-4D0F-91F0-8025C1B802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1411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2409-E3DC-4A6A-993D-04EF815C39A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728AD-6414-4D0F-91F0-8025C1B802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1417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97F2409-E3DC-4A6A-993D-04EF815C39A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A93728AD-6414-4D0F-91F0-8025C1B802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3980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altLang="zh-TW" dirty="0" smtClean="0"/>
              <a:t>BY</a:t>
            </a:r>
            <a:r>
              <a:rPr lang="zh-TW" altLang="en-US" dirty="0" smtClean="0"/>
              <a:t>：阿珉老師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8511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6232240"/>
              </p:ext>
            </p:extLst>
          </p:nvPr>
        </p:nvGraphicFramePr>
        <p:xfrm>
          <a:off x="1155700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6884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3797746"/>
              </p:ext>
            </p:extLst>
          </p:nvPr>
        </p:nvGraphicFramePr>
        <p:xfrm>
          <a:off x="1154954" y="2863305"/>
          <a:ext cx="9785353" cy="3210923"/>
        </p:xfrm>
        <a:graphic>
          <a:graphicData uri="http://schemas.openxmlformats.org/drawingml/2006/table">
            <a:tbl>
              <a:tblPr/>
              <a:tblGrid>
                <a:gridCol w="1467803">
                  <a:extLst>
                    <a:ext uri="{9D8B030D-6E8A-4147-A177-3AD203B41FA5}">
                      <a16:colId xmlns:a16="http://schemas.microsoft.com/office/drawing/2014/main" val="1756656027"/>
                    </a:ext>
                  </a:extLst>
                </a:gridCol>
                <a:gridCol w="1467803">
                  <a:extLst>
                    <a:ext uri="{9D8B030D-6E8A-4147-A177-3AD203B41FA5}">
                      <a16:colId xmlns:a16="http://schemas.microsoft.com/office/drawing/2014/main" val="1075491527"/>
                    </a:ext>
                  </a:extLst>
                </a:gridCol>
                <a:gridCol w="1467803">
                  <a:extLst>
                    <a:ext uri="{9D8B030D-6E8A-4147-A177-3AD203B41FA5}">
                      <a16:colId xmlns:a16="http://schemas.microsoft.com/office/drawing/2014/main" val="1406082562"/>
                    </a:ext>
                  </a:extLst>
                </a:gridCol>
                <a:gridCol w="1467803">
                  <a:extLst>
                    <a:ext uri="{9D8B030D-6E8A-4147-A177-3AD203B41FA5}">
                      <a16:colId xmlns:a16="http://schemas.microsoft.com/office/drawing/2014/main" val="1212524662"/>
                    </a:ext>
                  </a:extLst>
                </a:gridCol>
                <a:gridCol w="1467803">
                  <a:extLst>
                    <a:ext uri="{9D8B030D-6E8A-4147-A177-3AD203B41FA5}">
                      <a16:colId xmlns:a16="http://schemas.microsoft.com/office/drawing/2014/main" val="546540524"/>
                    </a:ext>
                  </a:extLst>
                </a:gridCol>
                <a:gridCol w="1467803">
                  <a:extLst>
                    <a:ext uri="{9D8B030D-6E8A-4147-A177-3AD203B41FA5}">
                      <a16:colId xmlns:a16="http://schemas.microsoft.com/office/drawing/2014/main" val="297139827"/>
                    </a:ext>
                  </a:extLst>
                </a:gridCol>
                <a:gridCol w="978535">
                  <a:extLst>
                    <a:ext uri="{9D8B030D-6E8A-4147-A177-3AD203B41FA5}">
                      <a16:colId xmlns:a16="http://schemas.microsoft.com/office/drawing/2014/main" val="4113000176"/>
                    </a:ext>
                  </a:extLst>
                </a:gridCol>
              </a:tblGrid>
              <a:tr h="52312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450792"/>
                  </a:ext>
                </a:extLst>
              </a:tr>
              <a:tr h="173173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671568"/>
                  </a:ext>
                </a:extLst>
              </a:tr>
              <a:tr h="956061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票價</a:t>
                      </a:r>
                      <a:br>
                        <a:rPr lang="zh-TW" altLang="en-US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en-US" altLang="zh-TW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元，含稅</a:t>
                      </a:r>
                      <a:r>
                        <a:rPr lang="en-US" altLang="zh-TW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r>
                        <a:rPr lang="zh-TW" altLang="en-US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br>
                        <a:rPr lang="zh-TW" altLang="en-US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zh-TW" altLang="en-US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 (7</a:t>
                      </a:r>
                      <a:r>
                        <a:rPr lang="zh-TW" altLang="en-US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7414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4347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摩天輪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環繞園區的單軌列車，行程中可一覽園區美景。</a:t>
            </a:r>
          </a:p>
        </p:txBody>
      </p:sp>
      <p:pic>
        <p:nvPicPr>
          <p:cNvPr id="5126" name="Picture 6" descr="波力摩天輪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906" y="288290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5913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叢林樹屋為造型，座艙可上下昇降，體驗自由落體速度快感。</a:t>
            </a:r>
          </a:p>
        </p:txBody>
      </p:sp>
      <p:pic>
        <p:nvPicPr>
          <p:cNvPr id="6146" name="Picture 2" descr="叢林吼吼樹屋(自由落體)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1492" y="2905759"/>
            <a:ext cx="3702111" cy="2776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663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兒童新樂園微電影</a:t>
            </a:r>
          </a:p>
        </p:txBody>
      </p:sp>
      <p:pic>
        <p:nvPicPr>
          <p:cNvPr id="4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49680" y="2051685"/>
            <a:ext cx="8220891" cy="4624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96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/>
              <a:t>兒童新樂園，</a:t>
            </a:r>
            <a:r>
              <a:rPr lang="en-US" altLang="zh-TW" sz="3200" dirty="0" smtClean="0"/>
              <a:t>https</a:t>
            </a:r>
            <a:r>
              <a:rPr lang="en-US" altLang="zh-TW" sz="3200" dirty="0"/>
              <a:t>://www.tcap.taipei/cp.aspx?n=57F1A46B66881160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11311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會議室">
  <a:themeElements>
    <a:clrScheme name="離子會議室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離子會議室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離子會議室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TM02900722[[fn=離子會議室]]</Template>
  <TotalTime>72</TotalTime>
  <Words>171</Words>
  <Application>Microsoft Office PowerPoint</Application>
  <PresentationFormat>寬螢幕</PresentationFormat>
  <Paragraphs>34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微軟正黑體</vt:lpstr>
      <vt:lpstr>新細明體</vt:lpstr>
      <vt:lpstr>Arial</vt:lpstr>
      <vt:lpstr>Century Gothic</vt:lpstr>
      <vt:lpstr>Wingdings 3</vt:lpstr>
      <vt:lpstr>離子會議室</vt:lpstr>
      <vt:lpstr>兒童樂園一日遊</vt:lpstr>
      <vt:lpstr>行程規劃</vt:lpstr>
      <vt:lpstr>票價</vt:lpstr>
      <vt:lpstr>摩天輪</vt:lpstr>
      <vt:lpstr>叢林吼吼樹屋</vt:lpstr>
      <vt:lpstr>兒童新樂園微電影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兒童樂園一日遊</dc:title>
  <dc:creator>Windows 使用者</dc:creator>
  <cp:lastModifiedBy>Windows 使用者</cp:lastModifiedBy>
  <cp:revision>10</cp:revision>
  <dcterms:created xsi:type="dcterms:W3CDTF">2021-12-23T05:51:47Z</dcterms:created>
  <dcterms:modified xsi:type="dcterms:W3CDTF">2022-01-06T06:06:09Z</dcterms:modified>
</cp:coreProperties>
</file>