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A7266C-3A0F-4C0F-9C2E-FAA4C17E7AE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5DBA6A7-8D34-491E-AE54-75DF530BDC99}">
      <dgm:prSet phldrT="[文字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997D053E-2B06-41E6-AE8A-78B7EEA97935}" type="parTrans" cxnId="{DC6F306A-B264-4BA1-90CC-2609C0E8B2DC}">
      <dgm:prSet/>
      <dgm:spPr/>
      <dgm:t>
        <a:bodyPr/>
        <a:lstStyle/>
        <a:p>
          <a:endParaRPr lang="zh-TW" altLang="en-US"/>
        </a:p>
      </dgm:t>
    </dgm:pt>
    <dgm:pt modelId="{839B8C43-DA99-4504-A0E3-880980E26676}" type="sibTrans" cxnId="{DC6F306A-B264-4BA1-90CC-2609C0E8B2DC}">
      <dgm:prSet/>
      <dgm:spPr>
        <a:solidFill>
          <a:schemeClr val="accent4">
            <a:lumMod val="20000"/>
            <a:lumOff val="8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7503DEAA-A364-4C6C-B549-FE3A44007E0B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玩尋寶船</a:t>
          </a:r>
          <a:endParaRPr lang="zh-TW" altLang="en-US" dirty="0"/>
        </a:p>
      </dgm:t>
    </dgm:pt>
    <dgm:pt modelId="{929E5E2F-0251-43E0-AA29-81FE53E37611}" type="parTrans" cxnId="{F5BCB7EC-1212-4FD8-8191-F9A1BE64CB0E}">
      <dgm:prSet/>
      <dgm:spPr/>
      <dgm:t>
        <a:bodyPr/>
        <a:lstStyle/>
        <a:p>
          <a:endParaRPr lang="zh-TW" altLang="en-US"/>
        </a:p>
      </dgm:t>
    </dgm:pt>
    <dgm:pt modelId="{205B8485-8750-4596-B590-135D21F1CECD}" type="sibTrans" cxnId="{F5BCB7EC-1212-4FD8-8191-F9A1BE64CB0E}">
      <dgm:prSet/>
      <dgm:spPr>
        <a:solidFill>
          <a:schemeClr val="accent4">
            <a:lumMod val="20000"/>
            <a:lumOff val="80000"/>
          </a:schemeClr>
        </a:solidFill>
        <a:ln>
          <a:solidFill>
            <a:schemeClr val="accent5">
              <a:lumMod val="40000"/>
              <a:lumOff val="60000"/>
            </a:schemeClr>
          </a:solidFill>
        </a:ln>
      </dgm:spPr>
      <dgm:t>
        <a:bodyPr/>
        <a:lstStyle/>
        <a:p>
          <a:endParaRPr lang="zh-TW" altLang="en-US" dirty="0"/>
        </a:p>
      </dgm:t>
    </dgm:pt>
    <dgm:pt modelId="{0FB125EB-11A8-4393-AD21-92441137540B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136CB26A-8A93-435E-9FDD-0597AB11A280}" type="parTrans" cxnId="{D3D01388-0E46-4CC8-B33C-9242C6D079EE}">
      <dgm:prSet/>
      <dgm:spPr/>
      <dgm:t>
        <a:bodyPr/>
        <a:lstStyle/>
        <a:p>
          <a:endParaRPr lang="zh-TW" altLang="en-US"/>
        </a:p>
      </dgm:t>
    </dgm:pt>
    <dgm:pt modelId="{A63906ED-AF08-4707-B6AA-A86EF1EA8EE5}" type="sibTrans" cxnId="{D3D01388-0E46-4CC8-B33C-9242C6D079EE}">
      <dgm:prSet/>
      <dgm:spPr>
        <a:solidFill>
          <a:schemeClr val="accent4">
            <a:lumMod val="20000"/>
            <a:lumOff val="80000"/>
          </a:schemeClr>
        </a:solidFill>
        <a:ln>
          <a:solidFill>
            <a:schemeClr val="accent5">
              <a:lumMod val="40000"/>
              <a:lumOff val="60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BECFF223-9647-40EA-8777-C59DCAEAD093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5C8B6ED1-549C-4F23-8338-BF401DA97321}" type="parTrans" cxnId="{C952F95C-A6FA-4370-83D3-5F19363E98CB}">
      <dgm:prSet/>
      <dgm:spPr/>
      <dgm:t>
        <a:bodyPr/>
        <a:lstStyle/>
        <a:p>
          <a:endParaRPr lang="zh-TW" altLang="en-US"/>
        </a:p>
      </dgm:t>
    </dgm:pt>
    <dgm:pt modelId="{ECABD68E-9AB5-4717-9EE5-7A3DDD3C93E9}" type="sibTrans" cxnId="{C952F95C-A6FA-4370-83D3-5F19363E98CB}">
      <dgm:prSet/>
      <dgm:spPr>
        <a:solidFill>
          <a:schemeClr val="accent4">
            <a:lumMod val="20000"/>
            <a:lumOff val="8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zh-TW" altLang="en-US"/>
        </a:p>
      </dgm:t>
    </dgm:pt>
    <dgm:pt modelId="{9F81D034-9F3E-4697-B9CF-14A9340B5FFE}">
      <dgm:prSet phldrT="[文字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altLang="zh-TW" smtClean="0"/>
            <a:t>3:00</a:t>
          </a:r>
          <a:endParaRPr lang="zh-TW" altLang="en-US" dirty="0"/>
        </a:p>
      </dgm:t>
    </dgm:pt>
    <dgm:pt modelId="{45A96B79-35D6-46D9-803A-E6C1F70FE849}" type="parTrans" cxnId="{0AC95C57-63F9-4C02-980A-68E45BA8B4B8}">
      <dgm:prSet/>
      <dgm:spPr/>
      <dgm:t>
        <a:bodyPr/>
        <a:lstStyle/>
        <a:p>
          <a:endParaRPr lang="zh-TW" altLang="en-US"/>
        </a:p>
      </dgm:t>
    </dgm:pt>
    <dgm:pt modelId="{ECADF2E4-86EF-481D-B742-72C9372BCFE2}" type="sibTrans" cxnId="{0AC95C57-63F9-4C02-980A-68E45BA8B4B8}">
      <dgm:prSet/>
      <dgm:spPr/>
      <dgm:t>
        <a:bodyPr/>
        <a:lstStyle/>
        <a:p>
          <a:endParaRPr lang="zh-TW" altLang="en-US"/>
        </a:p>
      </dgm:t>
    </dgm:pt>
    <dgm:pt modelId="{3DC91AFC-D192-4297-BEF4-A9630FE985BE}" type="pres">
      <dgm:prSet presAssocID="{FDA7266C-3A0F-4C0F-9C2E-FAA4C17E7AE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BAD5156-264F-42C6-82B9-0BCFBA01DAB5}" type="pres">
      <dgm:prSet presAssocID="{05DBA6A7-8D34-491E-AE54-75DF530BDC99}" presName="node" presStyleLbl="node1" presStyleIdx="0" presStyleCnt="5" custLinFactNeighborX="-30779" custLinFactNeighborY="-991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E1679D-8CED-4395-BB9D-C3BFFD337E16}" type="pres">
      <dgm:prSet presAssocID="{839B8C43-DA99-4504-A0E3-880980E26676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794D21E-3E59-4F9C-B286-1412A7A0533F}" type="pres">
      <dgm:prSet presAssocID="{839B8C43-DA99-4504-A0E3-880980E26676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FE6B01E-52C5-486D-AF25-1FC3B60B69BE}" type="pres">
      <dgm:prSet presAssocID="{7503DEAA-A364-4C6C-B549-FE3A44007E0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186411-B483-436D-869C-3392712233F1}" type="pres">
      <dgm:prSet presAssocID="{205B8485-8750-4596-B590-135D21F1CEC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2DA7ADA7-2436-4C44-80AD-7DFB5D9BB31C}" type="pres">
      <dgm:prSet presAssocID="{205B8485-8750-4596-B590-135D21F1CEC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42B936D-8FB2-44DF-BA77-BAE32A1985AE}" type="pres">
      <dgm:prSet presAssocID="{0FB125EB-11A8-4393-AD21-92441137540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50D93A-8363-4095-9DDA-E3513485EB01}" type="pres">
      <dgm:prSet presAssocID="{A63906ED-AF08-4707-B6AA-A86EF1EA8EE5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CA90B89-2869-4700-9E30-2F9ED02D3E87}" type="pres">
      <dgm:prSet presAssocID="{A63906ED-AF08-4707-B6AA-A86EF1EA8EE5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AB73A8C4-850E-4D43-A67E-31466DFFF8D0}" type="pres">
      <dgm:prSet presAssocID="{BECFF223-9647-40EA-8777-C59DCAEAD09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6D21DA-5098-4FE1-A342-65315E9BA1B0}" type="pres">
      <dgm:prSet presAssocID="{ECABD68E-9AB5-4717-9EE5-7A3DDD3C93E9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8A92737-AB98-4397-B41E-775D0AE069C9}" type="pres">
      <dgm:prSet presAssocID="{ECABD68E-9AB5-4717-9EE5-7A3DDD3C93E9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9A53FEE8-8BCC-46DE-8975-32EAEABAEB02}" type="pres">
      <dgm:prSet presAssocID="{9F81D034-9F3E-4697-B9CF-14A9340B5FF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BED6FB1-7F21-46E3-A2D4-B85F0F66EA2B}" type="presOf" srcId="{839B8C43-DA99-4504-A0E3-880980E26676}" destId="{CDE1679D-8CED-4395-BB9D-C3BFFD337E16}" srcOrd="0" destOrd="0" presId="urn:microsoft.com/office/officeart/2005/8/layout/process5"/>
    <dgm:cxn modelId="{6C7FF928-013A-427D-B115-94583B7A5A84}" type="presOf" srcId="{ECABD68E-9AB5-4717-9EE5-7A3DDD3C93E9}" destId="{506D21DA-5098-4FE1-A342-65315E9BA1B0}" srcOrd="0" destOrd="0" presId="urn:microsoft.com/office/officeart/2005/8/layout/process5"/>
    <dgm:cxn modelId="{B54BBFA1-0EE9-46B5-8838-DA9358B71530}" type="presOf" srcId="{FDA7266C-3A0F-4C0F-9C2E-FAA4C17E7AED}" destId="{3DC91AFC-D192-4297-BEF4-A9630FE985BE}" srcOrd="0" destOrd="0" presId="urn:microsoft.com/office/officeart/2005/8/layout/process5"/>
    <dgm:cxn modelId="{FB2F0AAC-AC22-405F-96BB-6FFE38D3C4F7}" type="presOf" srcId="{05DBA6A7-8D34-491E-AE54-75DF530BDC99}" destId="{CBAD5156-264F-42C6-82B9-0BCFBA01DAB5}" srcOrd="0" destOrd="0" presId="urn:microsoft.com/office/officeart/2005/8/layout/process5"/>
    <dgm:cxn modelId="{21B22DA9-FD8B-4269-A2DB-FBF82C3B1E7E}" type="presOf" srcId="{205B8485-8750-4596-B590-135D21F1CECD}" destId="{2DA7ADA7-2436-4C44-80AD-7DFB5D9BB31C}" srcOrd="1" destOrd="0" presId="urn:microsoft.com/office/officeart/2005/8/layout/process5"/>
    <dgm:cxn modelId="{8F96603B-3197-4B3D-A1CB-443B7A151A6C}" type="presOf" srcId="{0FB125EB-11A8-4393-AD21-92441137540B}" destId="{742B936D-8FB2-44DF-BA77-BAE32A1985AE}" srcOrd="0" destOrd="0" presId="urn:microsoft.com/office/officeart/2005/8/layout/process5"/>
    <dgm:cxn modelId="{D7E5E240-FB0A-49D7-9E36-D8316E1C53C4}" type="presOf" srcId="{9F81D034-9F3E-4697-B9CF-14A9340B5FFE}" destId="{9A53FEE8-8BCC-46DE-8975-32EAEABAEB02}" srcOrd="0" destOrd="0" presId="urn:microsoft.com/office/officeart/2005/8/layout/process5"/>
    <dgm:cxn modelId="{61B46C71-42BD-4A5F-9747-1701488379CF}" type="presOf" srcId="{A63906ED-AF08-4707-B6AA-A86EF1EA8EE5}" destId="{F450D93A-8363-4095-9DDA-E3513485EB01}" srcOrd="0" destOrd="0" presId="urn:microsoft.com/office/officeart/2005/8/layout/process5"/>
    <dgm:cxn modelId="{D3D01388-0E46-4CC8-B33C-9242C6D079EE}" srcId="{FDA7266C-3A0F-4C0F-9C2E-FAA4C17E7AED}" destId="{0FB125EB-11A8-4393-AD21-92441137540B}" srcOrd="2" destOrd="0" parTransId="{136CB26A-8A93-435E-9FDD-0597AB11A280}" sibTransId="{A63906ED-AF08-4707-B6AA-A86EF1EA8EE5}"/>
    <dgm:cxn modelId="{77BBDD9A-01F8-4573-9C20-59A93650ACDE}" type="presOf" srcId="{A63906ED-AF08-4707-B6AA-A86EF1EA8EE5}" destId="{2CA90B89-2869-4700-9E30-2F9ED02D3E87}" srcOrd="1" destOrd="0" presId="urn:microsoft.com/office/officeart/2005/8/layout/process5"/>
    <dgm:cxn modelId="{0AC95C57-63F9-4C02-980A-68E45BA8B4B8}" srcId="{FDA7266C-3A0F-4C0F-9C2E-FAA4C17E7AED}" destId="{9F81D034-9F3E-4697-B9CF-14A9340B5FFE}" srcOrd="4" destOrd="0" parTransId="{45A96B79-35D6-46D9-803A-E6C1F70FE849}" sibTransId="{ECADF2E4-86EF-481D-B742-72C9372BCFE2}"/>
    <dgm:cxn modelId="{DC6F306A-B264-4BA1-90CC-2609C0E8B2DC}" srcId="{FDA7266C-3A0F-4C0F-9C2E-FAA4C17E7AED}" destId="{05DBA6A7-8D34-491E-AE54-75DF530BDC99}" srcOrd="0" destOrd="0" parTransId="{997D053E-2B06-41E6-AE8A-78B7EEA97935}" sibTransId="{839B8C43-DA99-4504-A0E3-880980E26676}"/>
    <dgm:cxn modelId="{6E456C75-581B-41E0-B911-437ECAAEC29E}" type="presOf" srcId="{205B8485-8750-4596-B590-135D21F1CECD}" destId="{2E186411-B483-436D-869C-3392712233F1}" srcOrd="0" destOrd="0" presId="urn:microsoft.com/office/officeart/2005/8/layout/process5"/>
    <dgm:cxn modelId="{AC6993A4-E2A8-4A50-A4FE-046D2D2E241F}" type="presOf" srcId="{839B8C43-DA99-4504-A0E3-880980E26676}" destId="{B794D21E-3E59-4F9C-B286-1412A7A0533F}" srcOrd="1" destOrd="0" presId="urn:microsoft.com/office/officeart/2005/8/layout/process5"/>
    <dgm:cxn modelId="{D4037EA3-68BF-42C9-AE2A-38174BDFCC56}" type="presOf" srcId="{ECABD68E-9AB5-4717-9EE5-7A3DDD3C93E9}" destId="{38A92737-AB98-4397-B41E-775D0AE069C9}" srcOrd="1" destOrd="0" presId="urn:microsoft.com/office/officeart/2005/8/layout/process5"/>
    <dgm:cxn modelId="{EE45FC91-7078-4BB0-9D77-7CD97CB23B31}" type="presOf" srcId="{7503DEAA-A364-4C6C-B549-FE3A44007E0B}" destId="{0FE6B01E-52C5-486D-AF25-1FC3B60B69BE}" srcOrd="0" destOrd="0" presId="urn:microsoft.com/office/officeart/2005/8/layout/process5"/>
    <dgm:cxn modelId="{C952F95C-A6FA-4370-83D3-5F19363E98CB}" srcId="{FDA7266C-3A0F-4C0F-9C2E-FAA4C17E7AED}" destId="{BECFF223-9647-40EA-8777-C59DCAEAD093}" srcOrd="3" destOrd="0" parTransId="{5C8B6ED1-549C-4F23-8338-BF401DA97321}" sibTransId="{ECABD68E-9AB5-4717-9EE5-7A3DDD3C93E9}"/>
    <dgm:cxn modelId="{F5BCB7EC-1212-4FD8-8191-F9A1BE64CB0E}" srcId="{FDA7266C-3A0F-4C0F-9C2E-FAA4C17E7AED}" destId="{7503DEAA-A364-4C6C-B549-FE3A44007E0B}" srcOrd="1" destOrd="0" parTransId="{929E5E2F-0251-43E0-AA29-81FE53E37611}" sibTransId="{205B8485-8750-4596-B590-135D21F1CECD}"/>
    <dgm:cxn modelId="{961EF366-C9A6-476F-AB88-CE4911497B80}" type="presOf" srcId="{BECFF223-9647-40EA-8777-C59DCAEAD093}" destId="{AB73A8C4-850E-4D43-A67E-31466DFFF8D0}" srcOrd="0" destOrd="0" presId="urn:microsoft.com/office/officeart/2005/8/layout/process5"/>
    <dgm:cxn modelId="{E116C7E6-90C3-490C-88CD-6B54D64A8988}" type="presParOf" srcId="{3DC91AFC-D192-4297-BEF4-A9630FE985BE}" destId="{CBAD5156-264F-42C6-82B9-0BCFBA01DAB5}" srcOrd="0" destOrd="0" presId="urn:microsoft.com/office/officeart/2005/8/layout/process5"/>
    <dgm:cxn modelId="{DD2450FF-5B8B-4C37-A273-B67C6EAB7BC4}" type="presParOf" srcId="{3DC91AFC-D192-4297-BEF4-A9630FE985BE}" destId="{CDE1679D-8CED-4395-BB9D-C3BFFD337E16}" srcOrd="1" destOrd="0" presId="urn:microsoft.com/office/officeart/2005/8/layout/process5"/>
    <dgm:cxn modelId="{A4C0E730-0EE6-48AC-9E11-C44C475A7B90}" type="presParOf" srcId="{CDE1679D-8CED-4395-BB9D-C3BFFD337E16}" destId="{B794D21E-3E59-4F9C-B286-1412A7A0533F}" srcOrd="0" destOrd="0" presId="urn:microsoft.com/office/officeart/2005/8/layout/process5"/>
    <dgm:cxn modelId="{5EFEA516-F135-4BA8-830F-EE5995B01DFE}" type="presParOf" srcId="{3DC91AFC-D192-4297-BEF4-A9630FE985BE}" destId="{0FE6B01E-52C5-486D-AF25-1FC3B60B69BE}" srcOrd="2" destOrd="0" presId="urn:microsoft.com/office/officeart/2005/8/layout/process5"/>
    <dgm:cxn modelId="{5DC8CDE4-292C-4601-99A5-E5E45C911015}" type="presParOf" srcId="{3DC91AFC-D192-4297-BEF4-A9630FE985BE}" destId="{2E186411-B483-436D-869C-3392712233F1}" srcOrd="3" destOrd="0" presId="urn:microsoft.com/office/officeart/2005/8/layout/process5"/>
    <dgm:cxn modelId="{AA55782B-72F6-46B2-8059-12AFE5C728AE}" type="presParOf" srcId="{2E186411-B483-436D-869C-3392712233F1}" destId="{2DA7ADA7-2436-4C44-80AD-7DFB5D9BB31C}" srcOrd="0" destOrd="0" presId="urn:microsoft.com/office/officeart/2005/8/layout/process5"/>
    <dgm:cxn modelId="{F510E8D8-4127-4B60-B307-4CA5FFCC727F}" type="presParOf" srcId="{3DC91AFC-D192-4297-BEF4-A9630FE985BE}" destId="{742B936D-8FB2-44DF-BA77-BAE32A1985AE}" srcOrd="4" destOrd="0" presId="urn:microsoft.com/office/officeart/2005/8/layout/process5"/>
    <dgm:cxn modelId="{39CF7F62-987A-4D84-953E-594B9C97B019}" type="presParOf" srcId="{3DC91AFC-D192-4297-BEF4-A9630FE985BE}" destId="{F450D93A-8363-4095-9DDA-E3513485EB01}" srcOrd="5" destOrd="0" presId="urn:microsoft.com/office/officeart/2005/8/layout/process5"/>
    <dgm:cxn modelId="{2DCA5C64-CC59-4F1B-AD7E-7D22585214BD}" type="presParOf" srcId="{F450D93A-8363-4095-9DDA-E3513485EB01}" destId="{2CA90B89-2869-4700-9E30-2F9ED02D3E87}" srcOrd="0" destOrd="0" presId="urn:microsoft.com/office/officeart/2005/8/layout/process5"/>
    <dgm:cxn modelId="{A2EFAD95-8978-4E26-9132-513D2F2EE8B7}" type="presParOf" srcId="{3DC91AFC-D192-4297-BEF4-A9630FE985BE}" destId="{AB73A8C4-850E-4D43-A67E-31466DFFF8D0}" srcOrd="6" destOrd="0" presId="urn:microsoft.com/office/officeart/2005/8/layout/process5"/>
    <dgm:cxn modelId="{BFCD4B9E-1911-4D77-918B-5915C3F92FEB}" type="presParOf" srcId="{3DC91AFC-D192-4297-BEF4-A9630FE985BE}" destId="{506D21DA-5098-4FE1-A342-65315E9BA1B0}" srcOrd="7" destOrd="0" presId="urn:microsoft.com/office/officeart/2005/8/layout/process5"/>
    <dgm:cxn modelId="{C5235485-379D-4C14-97C6-6505ECFF1EA1}" type="presParOf" srcId="{506D21DA-5098-4FE1-A342-65315E9BA1B0}" destId="{38A92737-AB98-4397-B41E-775D0AE069C9}" srcOrd="0" destOrd="0" presId="urn:microsoft.com/office/officeart/2005/8/layout/process5"/>
    <dgm:cxn modelId="{2A887D57-7E2C-428C-8639-6227E914F05D}" type="presParOf" srcId="{3DC91AFC-D192-4297-BEF4-A9630FE985BE}" destId="{9A53FEE8-8BCC-46DE-8975-32EAEABAEB02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D5156-264F-42C6-82B9-0BCFBA01DAB5}">
      <dsp:nvSpPr>
        <dsp:cNvPr id="0" name=""/>
        <dsp:cNvSpPr/>
      </dsp:nvSpPr>
      <dsp:spPr>
        <a:xfrm>
          <a:off x="0" y="0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8:00</a:t>
          </a:r>
          <a:r>
            <a:rPr lang="zh-TW" altLang="en-US" sz="4400" kern="1200" dirty="0" smtClean="0"/>
            <a:t>出發</a:t>
          </a:r>
          <a:endParaRPr lang="zh-TW" altLang="en-US" sz="4400" kern="1200" dirty="0"/>
        </a:p>
      </dsp:txBody>
      <dsp:txXfrm>
        <a:off x="47733" y="47733"/>
        <a:ext cx="2620721" cy="1534246"/>
      </dsp:txXfrm>
    </dsp:sp>
    <dsp:sp modelId="{CDE1679D-8CED-4395-BB9D-C3BFFD337E16}">
      <dsp:nvSpPr>
        <dsp:cNvPr id="0" name=""/>
        <dsp:cNvSpPr/>
      </dsp:nvSpPr>
      <dsp:spPr>
        <a:xfrm rot="2397">
          <a:off x="2976561" y="479396"/>
          <a:ext cx="62726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20000"/>
            <a:lumOff val="8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2976561" y="614053"/>
        <a:ext cx="439085" cy="404168"/>
      </dsp:txXfrm>
    </dsp:sp>
    <dsp:sp modelId="{0FE6B01E-52C5-486D-AF25-1FC3B60B69BE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玩尋寶船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2E186411-B483-436D-869C-3392712233F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20000"/>
            <a:lumOff val="80000"/>
          </a:schemeClr>
        </a:solidFill>
        <a:ln>
          <a:solidFill>
            <a:schemeClr val="accent5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 dirty="0"/>
        </a:p>
      </dsp:txBody>
      <dsp:txXfrm>
        <a:off x="6854918" y="615490"/>
        <a:ext cx="403082" cy="404168"/>
      </dsp:txXfrm>
    </dsp:sp>
    <dsp:sp modelId="{742B936D-8FB2-44DF-BA77-BAE32A1985AE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F450D93A-8363-4095-9DDA-E3513485EB01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20000"/>
            <a:lumOff val="80000"/>
          </a:schemeClr>
        </a:solidFill>
        <a:ln>
          <a:solidFill>
            <a:schemeClr val="accent5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AB73A8C4-850E-4D43-A67E-31466DFFF8D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506D21DA-5098-4FE1-A342-65315E9BA1B0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20000"/>
            <a:lumOff val="8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A53FEE8-8BCC-46DE-8975-32EAEABAEB02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smtClean="0"/>
            <a:t>3:00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2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15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86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09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58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3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90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04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2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523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75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7871-B131-4A94-81A8-FC8AF92EC1FC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A257C-680A-46FE-A8E5-44AC1D7C2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25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兒童新樂園一日遊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37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8228" y="365125"/>
            <a:ext cx="7565571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由完順序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2374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89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04314"/>
            <a:ext cx="10700657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票價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080881"/>
              </p:ext>
            </p:extLst>
          </p:nvPr>
        </p:nvGraphicFramePr>
        <p:xfrm>
          <a:off x="313509" y="2076994"/>
          <a:ext cx="11521439" cy="4107316"/>
        </p:xfrm>
        <a:graphic>
          <a:graphicData uri="http://schemas.openxmlformats.org/drawingml/2006/table">
            <a:tbl>
              <a:tblPr/>
              <a:tblGrid>
                <a:gridCol w="715560">
                  <a:extLst>
                    <a:ext uri="{9D8B030D-6E8A-4147-A177-3AD203B41FA5}">
                      <a16:colId xmlns:a16="http://schemas.microsoft.com/office/drawing/2014/main" val="3223019053"/>
                    </a:ext>
                  </a:extLst>
                </a:gridCol>
                <a:gridCol w="402290">
                  <a:extLst>
                    <a:ext uri="{9D8B030D-6E8A-4147-A177-3AD203B41FA5}">
                      <a16:colId xmlns:a16="http://schemas.microsoft.com/office/drawing/2014/main" val="1439373974"/>
                    </a:ext>
                  </a:extLst>
                </a:gridCol>
                <a:gridCol w="804580">
                  <a:extLst>
                    <a:ext uri="{9D8B030D-6E8A-4147-A177-3AD203B41FA5}">
                      <a16:colId xmlns:a16="http://schemas.microsoft.com/office/drawing/2014/main" val="2984474592"/>
                    </a:ext>
                  </a:extLst>
                </a:gridCol>
                <a:gridCol w="480428">
                  <a:extLst>
                    <a:ext uri="{9D8B030D-6E8A-4147-A177-3AD203B41FA5}">
                      <a16:colId xmlns:a16="http://schemas.microsoft.com/office/drawing/2014/main" val="1949007850"/>
                    </a:ext>
                  </a:extLst>
                </a:gridCol>
                <a:gridCol w="1609163">
                  <a:extLst>
                    <a:ext uri="{9D8B030D-6E8A-4147-A177-3AD203B41FA5}">
                      <a16:colId xmlns:a16="http://schemas.microsoft.com/office/drawing/2014/main" val="3696742266"/>
                    </a:ext>
                  </a:extLst>
                </a:gridCol>
                <a:gridCol w="3218322">
                  <a:extLst>
                    <a:ext uri="{9D8B030D-6E8A-4147-A177-3AD203B41FA5}">
                      <a16:colId xmlns:a16="http://schemas.microsoft.com/office/drawing/2014/main" val="1771149468"/>
                    </a:ext>
                  </a:extLst>
                </a:gridCol>
                <a:gridCol w="4291096">
                  <a:extLst>
                    <a:ext uri="{9D8B030D-6E8A-4147-A177-3AD203B41FA5}">
                      <a16:colId xmlns:a16="http://schemas.microsoft.com/office/drawing/2014/main" val="1018266160"/>
                    </a:ext>
                  </a:extLst>
                </a:gridCol>
              </a:tblGrid>
              <a:tr h="125753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61502868"/>
                  </a:ext>
                </a:extLst>
              </a:tr>
              <a:tr h="129424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93388"/>
                  </a:ext>
                </a:extLst>
              </a:tr>
              <a:tr h="48781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24886304"/>
                  </a:ext>
                </a:extLst>
              </a:tr>
              <a:tr h="10677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24000">
                          <a:schemeClr val="accent1">
                            <a:lumMod val="5000"/>
                            <a:lumOff val="95000"/>
                          </a:schemeClr>
                        </a:gs>
                        <a:gs pos="34000">
                          <a:schemeClr val="accent1">
                            <a:lumMod val="60000"/>
                            <a:lumOff val="40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80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8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摩天輪</a:t>
            </a:r>
            <a:endParaRPr lang="zh-TW" altLang="en-US" dirty="0"/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892" y="2257780"/>
            <a:ext cx="5387925" cy="390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25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08628"/>
            <a:ext cx="5683348" cy="3924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3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21169" y="787157"/>
            <a:ext cx="6541477" cy="802493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5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94560" y="2096086"/>
            <a:ext cx="7188591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23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連結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兒童新樂園連結  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://www.tcap.taipei/cp.aspx?n=EE083F2DED91AB99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165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129</Words>
  <Application>Microsoft Office PowerPoint</Application>
  <PresentationFormat>寬螢幕</PresentationFormat>
  <Paragraphs>29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文鼎中仿</vt:lpstr>
      <vt:lpstr>新細明體</vt:lpstr>
      <vt:lpstr>Arial</vt:lpstr>
      <vt:lpstr>Calibri</vt:lpstr>
      <vt:lpstr>Calibri Light</vt:lpstr>
      <vt:lpstr>Office 佈景主題</vt:lpstr>
      <vt:lpstr>兒童新樂園一日遊</vt:lpstr>
      <vt:lpstr>由完順序</vt:lpstr>
      <vt:lpstr>票價</vt:lpstr>
      <vt:lpstr>摩天輪</vt:lpstr>
      <vt:lpstr>宇宙迴旋</vt:lpstr>
      <vt:lpstr>兒童新樂園微電影 </vt:lpstr>
      <vt:lpstr>連結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2021-12-23T05:54:30Z</dcterms:created>
  <dcterms:modified xsi:type="dcterms:W3CDTF">2022-01-06T06:01:01Z</dcterms:modified>
</cp:coreProperties>
</file>